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sldIdLst>
    <p:sldId id="259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CF1"/>
    <a:srgbClr val="213B3E"/>
    <a:srgbClr val="50B962"/>
    <a:srgbClr val="002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56" autoAdjust="0"/>
    <p:restoredTop sz="86454"/>
  </p:normalViewPr>
  <p:slideViewPr>
    <p:cSldViewPr snapToGrid="0" snapToObjects="1">
      <p:cViewPr varScale="1">
        <p:scale>
          <a:sx n="59" d="100"/>
          <a:sy n="59" d="100"/>
        </p:scale>
        <p:origin x="42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2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6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9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8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8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9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7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5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13F80-482F-AB47-B6D7-694204103C8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B781-7846-8C49-9A6C-10CA0A9C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tionaldisabilityinstitute.org/financial-resilience-center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tionaldisabilityinstitute.org/financial-resilience-center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and phone screens viewing the financial resilience center websi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7"/>
          <a:stretch/>
        </p:blipFill>
        <p:spPr>
          <a:xfrm>
            <a:off x="5334000" y="2355274"/>
            <a:ext cx="7095067" cy="4526018"/>
          </a:xfrm>
          <a:prstGeom prst="rect">
            <a:avLst/>
          </a:prstGeom>
        </p:spPr>
      </p:pic>
      <p:pic>
        <p:nvPicPr>
          <p:cNvPr id="6" name="Picture 5" descr="National Disability Institu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6" y="2985439"/>
            <a:ext cx="2590800" cy="690312"/>
          </a:xfrm>
          <a:prstGeom prst="rect">
            <a:avLst/>
          </a:prstGeom>
        </p:spPr>
      </p:pic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"/>
            <a:ext cx="12192000" cy="23523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012" y="6026285"/>
            <a:ext cx="10515600" cy="575233"/>
          </a:xfrm>
        </p:spPr>
        <p:txBody>
          <a:bodyPr>
            <a:normAutofit/>
          </a:bodyPr>
          <a:lstStyle/>
          <a:p>
            <a:r>
              <a:rPr lang="en-US" sz="2500" b="1" dirty="0">
                <a:solidFill>
                  <a:schemeClr val="bg1"/>
                </a:solidFill>
                <a:hlinkClick r:id="rId5"/>
              </a:rPr>
              <a:t>nationaldisabilityinstitute.org/financial-resilience-center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32" y="4178521"/>
            <a:ext cx="7162800" cy="1325563"/>
          </a:xfrm>
        </p:spPr>
        <p:txBody>
          <a:bodyPr>
            <a:noAutofit/>
          </a:bodyPr>
          <a:lstStyle/>
          <a:p>
            <a:r>
              <a:rPr lang="en-US" sz="3900" b="1" dirty="0">
                <a:solidFill>
                  <a:srgbClr val="213B3E"/>
                </a:solidFill>
                <a:latin typeface="+mn-lt"/>
              </a:rPr>
              <a:t>COVID-19 Online Resource Center </a:t>
            </a:r>
            <a:r>
              <a:rPr lang="en-US" sz="3900" i="1" dirty="0">
                <a:solidFill>
                  <a:srgbClr val="213B3E"/>
                </a:solidFill>
                <a:latin typeface="+mn-lt"/>
              </a:rPr>
              <a:t>for People with Disabilities and Chronic Health Conditions</a:t>
            </a:r>
            <a:r>
              <a:rPr lang="en-US" sz="3900" dirty="0" smtClean="0"/>
              <a:t>	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358320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ptop and phone screens viewing the financial resilience center websi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7"/>
          <a:stretch/>
        </p:blipFill>
        <p:spPr>
          <a:xfrm>
            <a:off x="5334000" y="2355274"/>
            <a:ext cx="7095067" cy="4526018"/>
          </a:xfrm>
          <a:prstGeom prst="rect">
            <a:avLst/>
          </a:prstGeom>
        </p:spPr>
      </p:pic>
      <p:pic>
        <p:nvPicPr>
          <p:cNvPr id="6" name="Picture 5" descr="National Disability Institu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6" y="3007741"/>
            <a:ext cx="2590800" cy="690312"/>
          </a:xfrm>
          <a:prstGeom prst="rect">
            <a:avLst/>
          </a:prstGeom>
        </p:spPr>
      </p:pic>
      <p:pic>
        <p:nvPicPr>
          <p:cNvPr id="7" name="Picture 6" descr="Financial Resilience Cent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"/>
            <a:ext cx="12192000" cy="23523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012" y="6048587"/>
            <a:ext cx="10515600" cy="575233"/>
          </a:xfrm>
        </p:spPr>
        <p:txBody>
          <a:bodyPr>
            <a:normAutofit/>
          </a:bodyPr>
          <a:lstStyle/>
          <a:p>
            <a:r>
              <a:rPr lang="en-US" sz="2500" b="1" dirty="0">
                <a:solidFill>
                  <a:schemeClr val="bg1"/>
                </a:solidFill>
                <a:hlinkClick r:id="rId5"/>
              </a:rPr>
              <a:t>nationaldisabilityinstitute.org/financial-resilience-center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32" y="4200823"/>
            <a:ext cx="7162800" cy="1325563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rgbClr val="213B3E"/>
                </a:solidFill>
              </a:rPr>
              <a:t>Resources and assistance to help those with disabilities and chronic health conditions navigate </a:t>
            </a:r>
            <a:r>
              <a:rPr lang="en-US" sz="3500" b="1" i="1" dirty="0">
                <a:solidFill>
                  <a:srgbClr val="213B3E"/>
                </a:solidFill>
              </a:rPr>
              <a:t>financially</a:t>
            </a:r>
            <a:r>
              <a:rPr lang="en-US" sz="3500" b="1" dirty="0">
                <a:solidFill>
                  <a:srgbClr val="213B3E"/>
                </a:solidFill>
              </a:rPr>
              <a:t> through the COVID-19 crisis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401243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COVID-19 Online Resource Center for People with Disabilities and Chronic Health Conditions </vt:lpstr>
      <vt:lpstr>Resources and assistance to help those with disabilities and chronic health conditions navigate financially through the COVID-19 crisis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2020-05-13T17:30:51Z</dcterms:created>
  <dcterms:modified xsi:type="dcterms:W3CDTF">2020-05-13T17:31:21Z</dcterms:modified>
</cp:coreProperties>
</file>