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4" r:id="rId1"/>
  </p:sldMasterIdLst>
  <p:notesMasterIdLst>
    <p:notesMasterId r:id="rId4"/>
  </p:notesMasterIdLst>
  <p:sldIdLst>
    <p:sldId id="259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CF1"/>
    <a:srgbClr val="213B3E"/>
    <a:srgbClr val="50B962"/>
    <a:srgbClr val="002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64" autoAdjust="0"/>
    <p:restoredTop sz="86484"/>
  </p:normalViewPr>
  <p:slideViewPr>
    <p:cSldViewPr snapToGrid="0" snapToObjects="1">
      <p:cViewPr varScale="1">
        <p:scale>
          <a:sx n="58" d="100"/>
          <a:sy n="58" d="100"/>
        </p:scale>
        <p:origin x="1028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864C1-0413-A040-AE71-C42813F1FBC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66E89-4B88-F543-A30B-9DF289A84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69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D66E89-4B88-F543-A30B-9DF289A843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0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4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60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0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7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7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2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6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8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14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3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13F80-482F-AB47-B6D7-694204103C8C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6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tionaldisabilityinstitute.org/financial-resilience-center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s://www.nationaldisabilityinstitute.org/financial-resilience-cent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ptop and phone screens viewing the financial resilience center websi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8" b="4137"/>
          <a:stretch/>
        </p:blipFill>
        <p:spPr>
          <a:xfrm>
            <a:off x="2720767" y="1696598"/>
            <a:ext cx="6423233" cy="5147866"/>
          </a:xfrm>
          <a:prstGeom prst="rect">
            <a:avLst/>
          </a:prstGeom>
        </p:spPr>
      </p:pic>
      <p:pic>
        <p:nvPicPr>
          <p:cNvPr id="6" name="Picture 5" descr="National Disability Institu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89" y="2340862"/>
            <a:ext cx="2543691" cy="677760"/>
          </a:xfrm>
          <a:prstGeom prst="rect">
            <a:avLst/>
          </a:prstGeom>
        </p:spPr>
      </p:pic>
      <p:pic>
        <p:nvPicPr>
          <p:cNvPr id="7" name="Picture 6" descr="Financial Resilience Cent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6"/>
            <a:ext cx="9144000" cy="17642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248" y="3496029"/>
            <a:ext cx="4792645" cy="1489284"/>
          </a:xfrm>
        </p:spPr>
        <p:txBody>
          <a:bodyPr>
            <a:noAutofit/>
          </a:bodyPr>
          <a:lstStyle/>
          <a:p>
            <a:r>
              <a:rPr lang="en-US" sz="2925" b="1" dirty="0">
                <a:solidFill>
                  <a:srgbClr val="213B3E"/>
                </a:solidFill>
                <a:latin typeface="+mn-lt"/>
              </a:rPr>
              <a:t>Online Resource Center </a:t>
            </a:r>
            <a:br>
              <a:rPr lang="en-US" sz="2925" b="1" dirty="0">
                <a:solidFill>
                  <a:srgbClr val="213B3E"/>
                </a:solidFill>
                <a:latin typeface="+mn-lt"/>
              </a:rPr>
            </a:br>
            <a:r>
              <a:rPr lang="en-US" sz="2925" i="1" dirty="0">
                <a:solidFill>
                  <a:srgbClr val="213B3E"/>
                </a:solidFill>
                <a:latin typeface="+mn-lt"/>
              </a:rPr>
              <a:t>for People with Disabilities and Chronic Health Conditions</a:t>
            </a:r>
            <a:r>
              <a:rPr lang="en-US" sz="2925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49" y="5286054"/>
            <a:ext cx="7680960" cy="431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75" b="1" dirty="0">
                <a:solidFill>
                  <a:schemeClr val="bg1"/>
                </a:solidFill>
                <a:hlinkClick r:id="rId5"/>
              </a:rPr>
              <a:t>financialresiliencecenter.org</a:t>
            </a:r>
            <a:endParaRPr lang="en-US" sz="2475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0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ncial Resilience Cent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7642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248" y="3900011"/>
            <a:ext cx="4208751" cy="994172"/>
          </a:xfrm>
        </p:spPr>
        <p:txBody>
          <a:bodyPr>
            <a:noAutofit/>
          </a:bodyPr>
          <a:lstStyle/>
          <a:p>
            <a:r>
              <a:rPr lang="en-US" sz="2475" b="1" dirty="0">
                <a:solidFill>
                  <a:srgbClr val="213B3E"/>
                </a:solidFill>
              </a:rPr>
              <a:t>Resources, tips, and assistance to help those with disabilities and chronic health conditions increase financial stability and reduce economic stress.</a:t>
            </a:r>
            <a:endParaRPr lang="en-US" sz="2475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50" y="5653611"/>
            <a:ext cx="5321300" cy="431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75" b="1" dirty="0">
                <a:solidFill>
                  <a:schemeClr val="bg1"/>
                </a:solidFill>
                <a:hlinkClick r:id="rId4"/>
              </a:rPr>
              <a:t>financialresiliencecenter.org</a:t>
            </a:r>
            <a:endParaRPr lang="en-US" sz="2475" b="1" dirty="0">
              <a:solidFill>
                <a:schemeClr val="bg1"/>
              </a:solidFill>
            </a:endParaRPr>
          </a:p>
        </p:txBody>
      </p:sp>
      <p:pic>
        <p:nvPicPr>
          <p:cNvPr id="8" name="Picture 7" descr="Laptop and phone screens viewing the financial resilience center website">
            <a:extLst>
              <a:ext uri="{FF2B5EF4-FFF2-40B4-BE49-F238E27FC236}">
                <a16:creationId xmlns:a16="http://schemas.microsoft.com/office/drawing/2014/main" id="{BE6F4359-D25E-4F51-B050-07840A5036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8" b="4137"/>
          <a:stretch/>
        </p:blipFill>
        <p:spPr>
          <a:xfrm>
            <a:off x="2720767" y="1696598"/>
            <a:ext cx="6423233" cy="5147866"/>
          </a:xfrm>
          <a:prstGeom prst="rect">
            <a:avLst/>
          </a:prstGeom>
        </p:spPr>
      </p:pic>
      <p:pic>
        <p:nvPicPr>
          <p:cNvPr id="9" name="Picture 8" descr="National Disability Institute">
            <a:extLst>
              <a:ext uri="{FF2B5EF4-FFF2-40B4-BE49-F238E27FC236}">
                <a16:creationId xmlns:a16="http://schemas.microsoft.com/office/drawing/2014/main" id="{7B06B8F1-C4D7-4A27-8567-DA5B8F521E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89" y="2340862"/>
            <a:ext cx="2543691" cy="67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3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</Words>
  <Application>Microsoft Office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Online Resource Center  for People with Disabilities and Chronic Health Conditions </vt:lpstr>
      <vt:lpstr>Resources, tips, and assistance to help those with disabilities and chronic health conditions increase financial stability and reduce economic stress.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2020-05-13T17:30:51Z</dcterms:created>
  <dcterms:modified xsi:type="dcterms:W3CDTF">2021-11-29T03:00:14Z</dcterms:modified>
</cp:coreProperties>
</file>