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2" r:id="rId1"/>
  </p:sldMasterIdLst>
  <p:notesMasterIdLst>
    <p:notesMasterId r:id="rId4"/>
  </p:notesMasterIdLst>
  <p:sldIdLst>
    <p:sldId id="259" r:id="rId2"/>
    <p:sldId id="261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CF1"/>
    <a:srgbClr val="213B3E"/>
    <a:srgbClr val="50B962"/>
    <a:srgbClr val="002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64" autoAdjust="0"/>
    <p:restoredTop sz="86484"/>
  </p:normalViewPr>
  <p:slideViewPr>
    <p:cSldViewPr snapToGrid="0" snapToObjects="1">
      <p:cViewPr varScale="1">
        <p:scale>
          <a:sx n="58" d="100"/>
          <a:sy n="58" d="100"/>
        </p:scale>
        <p:origin x="472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864C1-0413-A040-AE71-C42813F1FBC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66E89-4B88-F543-A30B-9DF289A84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69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D66E89-4B88-F543-A30B-9DF289A8436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05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25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6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94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56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8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8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5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9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7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5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ationaldisabilityinstitute.org/financial-resilience-center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ationaldisabilityinstitute.org/financial-resilience-center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ptop and phone screens viewing the financial resilience center websit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7"/>
          <a:stretch/>
        </p:blipFill>
        <p:spPr>
          <a:xfrm>
            <a:off x="5334000" y="2355274"/>
            <a:ext cx="7095067" cy="4526018"/>
          </a:xfrm>
          <a:prstGeom prst="rect">
            <a:avLst/>
          </a:prstGeom>
        </p:spPr>
      </p:pic>
      <p:pic>
        <p:nvPicPr>
          <p:cNvPr id="6" name="Picture 5" descr="National Disability Institut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066" y="2985439"/>
            <a:ext cx="2590800" cy="690312"/>
          </a:xfrm>
          <a:prstGeom prst="rect">
            <a:avLst/>
          </a:prstGeom>
        </p:spPr>
      </p:pic>
      <p:pic>
        <p:nvPicPr>
          <p:cNvPr id="7" name="Picture 6" descr="Financial Resilience Cente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1"/>
            <a:ext cx="12192000" cy="235238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332" y="5905071"/>
            <a:ext cx="10241280" cy="5752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300" b="1" dirty="0">
                <a:solidFill>
                  <a:schemeClr val="bg1"/>
                </a:solidFill>
                <a:hlinkClick r:id="rId5"/>
              </a:rPr>
              <a:t>financialresiliencecenter.org</a:t>
            </a:r>
            <a:endParaRPr lang="en-US" sz="33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32" y="4178521"/>
            <a:ext cx="6896969" cy="1325563"/>
          </a:xfrm>
        </p:spPr>
        <p:txBody>
          <a:bodyPr>
            <a:noAutofit/>
          </a:bodyPr>
          <a:lstStyle/>
          <a:p>
            <a:r>
              <a:rPr lang="en-US" sz="3900" b="1" dirty="0">
                <a:solidFill>
                  <a:srgbClr val="213B3E"/>
                </a:solidFill>
                <a:latin typeface="+mn-lt"/>
              </a:rPr>
              <a:t>Online Resource Center </a:t>
            </a:r>
            <a:r>
              <a:rPr lang="en-US" sz="3900" i="1" dirty="0">
                <a:solidFill>
                  <a:srgbClr val="213B3E"/>
                </a:solidFill>
                <a:latin typeface="+mn-lt"/>
              </a:rPr>
              <a:t>for People with Disabilities and Chronic Health Conditions</a:t>
            </a:r>
            <a:r>
              <a:rPr lang="en-US" sz="39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83208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ptop and phone screens viewing the financial resilience center websit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7"/>
          <a:stretch/>
        </p:blipFill>
        <p:spPr>
          <a:xfrm>
            <a:off x="5334000" y="2355274"/>
            <a:ext cx="7095067" cy="4526018"/>
          </a:xfrm>
          <a:prstGeom prst="rect">
            <a:avLst/>
          </a:prstGeom>
        </p:spPr>
      </p:pic>
      <p:pic>
        <p:nvPicPr>
          <p:cNvPr id="6" name="Picture 5" descr="National Disability Institut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066" y="2875537"/>
            <a:ext cx="2590800" cy="690312"/>
          </a:xfrm>
          <a:prstGeom prst="rect">
            <a:avLst/>
          </a:prstGeom>
        </p:spPr>
      </p:pic>
      <p:pic>
        <p:nvPicPr>
          <p:cNvPr id="7" name="Picture 6" descr="Financial Resilience Center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1"/>
            <a:ext cx="12192000" cy="235238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332" y="5916222"/>
            <a:ext cx="7095067" cy="5752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300" b="1" dirty="0">
                <a:solidFill>
                  <a:schemeClr val="bg1"/>
                </a:solidFill>
                <a:hlinkClick r:id="rId6"/>
              </a:rPr>
              <a:t>financialresiliencecenter.org</a:t>
            </a:r>
            <a:endParaRPr lang="en-US" sz="33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32" y="4200823"/>
            <a:ext cx="7162800" cy="1325563"/>
          </a:xfrm>
        </p:spPr>
        <p:txBody>
          <a:bodyPr>
            <a:noAutofit/>
          </a:bodyPr>
          <a:lstStyle/>
          <a:p>
            <a:r>
              <a:rPr lang="en-US" sz="3300" b="1" dirty="0">
                <a:solidFill>
                  <a:srgbClr val="213B3E"/>
                </a:solidFill>
              </a:rPr>
              <a:t>Resources, tips, and assistance to help those with disabilities and chronic health conditions increase financial stability and reduce economic stress.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4012434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Online Resource Center for People with Disabilities and Chronic Health Conditions </vt:lpstr>
      <vt:lpstr>Resources, tips, and assistance to help those with disabilities and chronic health conditions increase financial stability and reduce economic stress.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2020-05-13T17:30:51Z</dcterms:created>
  <dcterms:modified xsi:type="dcterms:W3CDTF">2021-11-29T02:54:44Z</dcterms:modified>
</cp:coreProperties>
</file>