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31" autoAdjust="0"/>
    <p:restoredTop sz="86314" autoAdjust="0"/>
  </p:normalViewPr>
  <p:slideViewPr>
    <p:cSldViewPr snapToGrid="0">
      <p:cViewPr varScale="1">
        <p:scale>
          <a:sx n="10" d="100"/>
          <a:sy n="10" d="100"/>
        </p:scale>
        <p:origin x="-168" y="8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2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2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 userDrawn="1"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 userDrawn="1"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1948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700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98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10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5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2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2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753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1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5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264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10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5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2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2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82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10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5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9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2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2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5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4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28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87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1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5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2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94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1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5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2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26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84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62" r:id="rId4"/>
    <p:sldLayoutId id="2147483663" r:id="rId5"/>
    <p:sldLayoutId id="2147483668" r:id="rId6"/>
    <p:sldLayoutId id="2147483664" r:id="rId7"/>
    <p:sldLayoutId id="2147483665" r:id="rId8"/>
    <p:sldLayoutId id="2147483666" r:id="rId9"/>
    <p:sldLayoutId id="2147483667" r:id="rId10"/>
    <p:sldLayoutId id="214748366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disabilityinstitute.org/resilientpwd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 descr="&quot;&quot;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Two people holding cell phones">
            <a:extLst>
              <a:ext uri="{FF2B5EF4-FFF2-40B4-BE49-F238E27FC236}">
                <a16:creationId xmlns:a16="http://schemas.microsoft.com/office/drawing/2014/main" id="{502B8F91-BC6B-4A8C-9DC0-97FEA1497D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9" r="7588" b="-1"/>
          <a:stretch/>
        </p:blipFill>
        <p:spPr>
          <a:xfrm>
            <a:off x="3924301" y="10"/>
            <a:ext cx="8267700" cy="6857991"/>
          </a:xfrm>
          <a:prstGeom prst="rect">
            <a:avLst/>
          </a:prstGeom>
        </p:spPr>
      </p:pic>
      <p:sp>
        <p:nvSpPr>
          <p:cNvPr id="14" name="Rectangle 13" descr="&quot;&quot;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BEFC3B-EBDF-4703-ACD7-4283B397D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8169" y="1360817"/>
            <a:ext cx="4023360" cy="769483"/>
          </a:xfrm>
        </p:spPr>
        <p:txBody>
          <a:bodyPr anchor="b">
            <a:normAutofit/>
          </a:bodyPr>
          <a:lstStyle/>
          <a:p>
            <a:r>
              <a:rPr lang="en-US" sz="4100" dirty="0">
                <a:solidFill>
                  <a:srgbClr val="203B3E"/>
                </a:solidFill>
              </a:rPr>
              <a:t>#ResilientPwD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2B8AF-B419-4E68-A1A3-54637452B9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3721" y="2172984"/>
            <a:ext cx="4057808" cy="449451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300" dirty="0"/>
              <a:t>Sign up to receive text messages that promote stress reduction and financial resilience for people with disabilities and chronic health conditions</a:t>
            </a:r>
            <a:r>
              <a:rPr lang="en-US" sz="2300" dirty="0" smtClean="0"/>
              <a:t>.</a:t>
            </a:r>
          </a:p>
          <a:p>
            <a:pPr lvl="0" defTabSz="914400">
              <a:lnSpc>
                <a:spcPct val="100000"/>
              </a:lnSpc>
              <a:spcBef>
                <a:spcPts val="0"/>
              </a:spcBef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 defTabSz="914400">
              <a:lnSpc>
                <a:spcPct val="100000"/>
              </a:lnSpc>
              <a:spcBef>
                <a:spcPts val="0"/>
              </a:spcBef>
            </a:pPr>
            <a:r>
              <a:rPr lang="en-US" sz="3000" dirty="0" smtClean="0">
                <a:solidFill>
                  <a:srgbClr val="000000"/>
                </a:solidFill>
              </a:rPr>
              <a:t>Text </a:t>
            </a:r>
            <a:r>
              <a:rPr lang="en-US" sz="3000" b="1" dirty="0">
                <a:solidFill>
                  <a:srgbClr val="203B3E"/>
                </a:solidFill>
              </a:rPr>
              <a:t>RESILIENT</a:t>
            </a:r>
            <a:r>
              <a:rPr lang="en-US" sz="3000" dirty="0">
                <a:solidFill>
                  <a:srgbClr val="000000"/>
                </a:solidFill>
              </a:rPr>
              <a:t> to </a:t>
            </a:r>
            <a:br>
              <a:rPr lang="en-US" sz="3000" dirty="0">
                <a:solidFill>
                  <a:srgbClr val="000000"/>
                </a:solidFill>
              </a:rPr>
            </a:br>
            <a:r>
              <a:rPr lang="en-US" sz="3000" dirty="0">
                <a:solidFill>
                  <a:srgbClr val="000000"/>
                </a:solidFill>
              </a:rPr>
              <a:t>833-632-0273</a:t>
            </a:r>
          </a:p>
          <a:p>
            <a:pPr lvl="0" algn="ctr" defTabSz="914400">
              <a:lnSpc>
                <a:spcPct val="100000"/>
              </a:lnSpc>
              <a:spcBef>
                <a:spcPts val="0"/>
              </a:spcBef>
            </a:pPr>
            <a:r>
              <a:rPr lang="en-US" sz="2100" b="1" dirty="0">
                <a:solidFill>
                  <a:srgbClr val="000000"/>
                </a:solidFill>
                <a:hlinkClick r:id="rId3"/>
              </a:rPr>
              <a:t>nationaldisabilityinstitute.org/</a:t>
            </a:r>
            <a:r>
              <a:rPr lang="en-US" sz="2100" b="1" dirty="0" err="1">
                <a:solidFill>
                  <a:srgbClr val="000000"/>
                </a:solidFill>
                <a:hlinkClick r:id="rId3"/>
              </a:rPr>
              <a:t>resilientpwd</a:t>
            </a:r>
            <a:endParaRPr lang="en-US" sz="2100" b="1" dirty="0">
              <a:solidFill>
                <a:srgbClr val="000000"/>
              </a:solidFill>
            </a:endParaRPr>
          </a:p>
          <a:p>
            <a:pPr algn="ctr">
              <a:lnSpc>
                <a:spcPct val="100000"/>
              </a:lnSpc>
            </a:pPr>
            <a:endParaRPr lang="en-US" sz="2300" dirty="0"/>
          </a:p>
          <a:p>
            <a:pPr algn="ctr">
              <a:lnSpc>
                <a:spcPct val="100000"/>
              </a:lnSpc>
            </a:pPr>
            <a:endParaRPr lang="en-US" sz="2300" dirty="0" smtClean="0"/>
          </a:p>
          <a:p>
            <a:pPr algn="ctr">
              <a:lnSpc>
                <a:spcPct val="100000"/>
              </a:lnSpc>
            </a:pPr>
            <a:endParaRPr lang="en-US" sz="2300" dirty="0" smtClean="0"/>
          </a:p>
          <a:p>
            <a:pPr algn="ctr">
              <a:lnSpc>
                <a:spcPct val="100000"/>
              </a:lnSpc>
            </a:pPr>
            <a:endParaRPr lang="en-US" sz="2300" dirty="0"/>
          </a:p>
        </p:txBody>
      </p:sp>
      <p:sp>
        <p:nvSpPr>
          <p:cNvPr id="18" name="Rectangle 17" descr="&quot;&quot;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5" name="Picture 14" descr="National Disability Institute logo">
            <a:extLst>
              <a:ext uri="{FF2B5EF4-FFF2-40B4-BE49-F238E27FC236}">
                <a16:creationId xmlns:a16="http://schemas.microsoft.com/office/drawing/2014/main" id="{5615084C-EE88-4B98-8B7B-7E384D96E4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032" y="347726"/>
            <a:ext cx="1220733" cy="109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672136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10084</TotalTime>
  <Words>27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Neue Haas Grotesk Text Pro</vt:lpstr>
      <vt:lpstr>AccentBoxVTI</vt:lpstr>
      <vt:lpstr>#ResilientPwD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#ResilientPwD</dc:title>
  <dc:creator>Katie Auchenbach</dc:creator>
  <cp:lastModifiedBy>Al Milioto</cp:lastModifiedBy>
  <cp:revision>15</cp:revision>
  <dcterms:created xsi:type="dcterms:W3CDTF">2020-09-15T14:24:56Z</dcterms:created>
  <dcterms:modified xsi:type="dcterms:W3CDTF">2020-10-01T18:32:32Z</dcterms:modified>
</cp:coreProperties>
</file>