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388" autoAdjust="0"/>
  </p:normalViewPr>
  <p:slideViewPr>
    <p:cSldViewPr snapToGrid="0">
      <p:cViewPr varScale="1">
        <p:scale>
          <a:sx n="59" d="100"/>
          <a:sy n="59" d="100"/>
        </p:scale>
        <p:origin x="148" y="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AF058-4BB9-4617-9E2E-7B4D566233EA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AE581-9F45-443E-BC03-952864885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86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CAE581-9F45-443E-BC03-952864885E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50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77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8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4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9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4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2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16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0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65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85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7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20DF8-0014-49A4-A289-14311C57D55C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E393C-5236-4D7E-86DB-4B2E8564B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6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www.nationaldisabilityinstitute.org/resilientpw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wo people holding cell phones">
            <a:extLst>
              <a:ext uri="{FF2B5EF4-FFF2-40B4-BE49-F238E27FC236}">
                <a16:creationId xmlns:a16="http://schemas.microsoft.com/office/drawing/2014/main" id="{2E667F89-C87B-40AC-B668-8CA497DEBA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656"/>
          <a:stretch/>
        </p:blipFill>
        <p:spPr>
          <a:xfrm>
            <a:off x="1903432" y="-8798"/>
            <a:ext cx="7240568" cy="6862017"/>
          </a:xfrm>
          <a:prstGeom prst="rect">
            <a:avLst/>
          </a:prstGeom>
        </p:spPr>
      </p:pic>
      <p:sp>
        <p:nvSpPr>
          <p:cNvPr id="17" name="Rectangle 16" descr="&quot;&quot;">
            <a:extLst>
              <a:ext uri="{FF2B5EF4-FFF2-40B4-BE49-F238E27FC236}">
                <a16:creationId xmlns:a16="http://schemas.microsoft.com/office/drawing/2014/main" id="{DCB0B8BF-ABC5-46C0-9291-B96489DA6D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-104172"/>
            <a:ext cx="9144000" cy="696217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12000"/>
                </a:schemeClr>
              </a:gs>
              <a:gs pos="58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339234-9BF0-400E-A568-99B46F50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09" y="1342894"/>
            <a:ext cx="4099467" cy="683089"/>
          </a:xfrm>
        </p:spPr>
        <p:txBody>
          <a:bodyPr/>
          <a:lstStyle/>
          <a:p>
            <a:r>
              <a:rPr lang="en-US" sz="4100" b="1" dirty="0">
                <a:solidFill>
                  <a:srgbClr val="203B3E"/>
                </a:solidFill>
                <a:latin typeface="Neue Haas Grotesk Text Pro"/>
              </a:rPr>
              <a:t>#ResilientPwD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0647D6-C0FE-4A2C-936C-116B58D0FA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9509" y="2121357"/>
            <a:ext cx="3886200" cy="2859659"/>
          </a:xfrm>
        </p:spPr>
        <p:txBody>
          <a:bodyPr>
            <a:normAutofit/>
          </a:bodyPr>
          <a:lstStyle/>
          <a:p>
            <a:pPr marL="0" lvl="0" indent="0" algn="ctr" defTabSz="914377">
              <a:lnSpc>
                <a:spcPct val="100000"/>
              </a:lnSpc>
              <a:buNone/>
            </a:pPr>
            <a:r>
              <a:rPr lang="en-US" sz="2400" dirty="0">
                <a:solidFill>
                  <a:srgbClr val="000000"/>
                </a:solidFill>
                <a:latin typeface="Neue Haas Grotesk Text Pro"/>
              </a:rPr>
              <a:t>Sign up to receive text messages that promote stress reduction and financial resilience for people with disabilities and chronic health conditions</a:t>
            </a:r>
            <a:r>
              <a:rPr lang="en-US" sz="2400" dirty="0" smtClean="0">
                <a:solidFill>
                  <a:srgbClr val="000000"/>
                </a:solidFill>
                <a:latin typeface="Neue Haas Grotesk Text Pro"/>
              </a:rPr>
              <a:t>.</a:t>
            </a:r>
            <a:endParaRPr lang="en-US" sz="2400" dirty="0">
              <a:solidFill>
                <a:srgbClr val="000000"/>
              </a:solidFill>
              <a:latin typeface="Neue Haas Grotesk Text Pro"/>
            </a:endParaRP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F76FDA17-BE17-4B41-AF98-CAFAA91F2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8014" y="4613338"/>
            <a:ext cx="3469188" cy="2122103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000" dirty="0">
                <a:solidFill>
                  <a:srgbClr val="000000"/>
                </a:solidFill>
                <a:latin typeface="Neue Haas Grotesk Text Pro"/>
              </a:rPr>
              <a:t>Text </a:t>
            </a:r>
            <a:r>
              <a:rPr lang="en-US" sz="3000" b="1" dirty="0">
                <a:solidFill>
                  <a:srgbClr val="203B3E"/>
                </a:solidFill>
                <a:latin typeface="Neue Haas Grotesk Text Pro"/>
              </a:rPr>
              <a:t>RESILIENT</a:t>
            </a:r>
            <a:r>
              <a:rPr lang="en-US" sz="3000" dirty="0">
                <a:solidFill>
                  <a:srgbClr val="000000"/>
                </a:solidFill>
                <a:latin typeface="Neue Haas Grotesk Text Pro"/>
              </a:rPr>
              <a:t> to </a:t>
            </a:r>
            <a:br>
              <a:rPr lang="en-US" sz="3000" dirty="0">
                <a:solidFill>
                  <a:srgbClr val="000000"/>
                </a:solidFill>
                <a:latin typeface="Neue Haas Grotesk Text Pro"/>
              </a:rPr>
            </a:br>
            <a:r>
              <a:rPr lang="en-US" sz="3000" dirty="0">
                <a:solidFill>
                  <a:srgbClr val="000000"/>
                </a:solidFill>
                <a:latin typeface="Neue Haas Grotesk Text Pro"/>
              </a:rPr>
              <a:t>833-632-0273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latin typeface="Neue Haas Grotesk Text Pro"/>
                <a:hlinkClick r:id="rId4"/>
              </a:rPr>
              <a:t>nationaldisabilityinstitute.org/</a:t>
            </a:r>
            <a:r>
              <a:rPr lang="en-US" sz="1800" b="1" dirty="0" err="1">
                <a:solidFill>
                  <a:srgbClr val="000000"/>
                </a:solidFill>
                <a:latin typeface="Neue Haas Grotesk Text Pro"/>
                <a:hlinkClick r:id="rId4"/>
              </a:rPr>
              <a:t>resilientpwd</a:t>
            </a:r>
            <a:endParaRPr lang="en-US" sz="1800" b="1" dirty="0">
              <a:solidFill>
                <a:srgbClr val="000000"/>
              </a:solidFill>
              <a:latin typeface="Neue Haas Grotesk Text Pro"/>
            </a:endParaRP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21" name="Picture 20" descr="National Disability Institute logo">
            <a:extLst>
              <a:ext uri="{FF2B5EF4-FFF2-40B4-BE49-F238E27FC236}">
                <a16:creationId xmlns:a16="http://schemas.microsoft.com/office/drawing/2014/main" id="{D1CFB7D2-E13C-4F8A-B6D8-BB06E1AA22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242" y="156751"/>
            <a:ext cx="1220733" cy="109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56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28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Neue Haas Grotesk Text Pro</vt:lpstr>
      <vt:lpstr>Office Theme</vt:lpstr>
      <vt:lpstr>#ResilientPwD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#ResilientPwD</dc:title>
  <dc:creator>Katie Auchenbach</dc:creator>
  <cp:lastModifiedBy>Al Milioto</cp:lastModifiedBy>
  <cp:revision>10</cp:revision>
  <dcterms:created xsi:type="dcterms:W3CDTF">2020-09-15T14:59:10Z</dcterms:created>
  <dcterms:modified xsi:type="dcterms:W3CDTF">2020-10-01T18:33:12Z</dcterms:modified>
</cp:coreProperties>
</file>