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6" r:id="rId1"/>
    <p:sldMasterId id="2147483672" r:id="rId2"/>
  </p:sldMasterIdLst>
  <p:notesMasterIdLst>
    <p:notesMasterId r:id="rId15"/>
  </p:notesMasterIdLst>
  <p:sldIdLst>
    <p:sldId id="328" r:id="rId3"/>
    <p:sldId id="314" r:id="rId4"/>
    <p:sldId id="335" r:id="rId5"/>
    <p:sldId id="336" r:id="rId6"/>
    <p:sldId id="331" r:id="rId7"/>
    <p:sldId id="338" r:id="rId8"/>
    <p:sldId id="337" r:id="rId9"/>
    <p:sldId id="332" r:id="rId10"/>
    <p:sldId id="340" r:id="rId11"/>
    <p:sldId id="318" r:id="rId12"/>
    <p:sldId id="316" r:id="rId13"/>
    <p:sldId id="33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AE95"/>
    <a:srgbClr val="FF8000"/>
    <a:srgbClr val="E103FC"/>
    <a:srgbClr val="15AE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9" autoAdjust="0"/>
    <p:restoredTop sz="80687" autoAdjust="0"/>
  </p:normalViewPr>
  <p:slideViewPr>
    <p:cSldViewPr snapToGrid="0">
      <p:cViewPr varScale="1">
        <p:scale>
          <a:sx n="54" d="100"/>
          <a:sy n="54" d="100"/>
        </p:scale>
        <p:origin x="936" y="48"/>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90" d="100"/>
        <a:sy n="90" d="100"/>
      </p:scale>
      <p:origin x="0" y="-121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A82620-7B37-4246-87E4-A1860D44ECE7}" type="datetimeFigureOut">
              <a:rPr lang="en-US" smtClean="0"/>
              <a:t>2/25/2022</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066B9D-C98A-439E-8CD0-A0E12B33F28D}" type="slidenum">
              <a:rPr lang="en-US" smtClean="0"/>
              <a:t>‹#›</a:t>
            </a:fld>
            <a:endParaRPr lang="en-US" dirty="0"/>
          </a:p>
        </p:txBody>
      </p:sp>
    </p:spTree>
    <p:extLst>
      <p:ext uri="{BB962C8B-B14F-4D97-AF65-F5344CB8AC3E}">
        <p14:creationId xmlns:p14="http://schemas.microsoft.com/office/powerpoint/2010/main" val="623063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066B9D-C98A-439E-8CD0-A0E12B33F28D}" type="slidenum">
              <a:rPr lang="en-US" smtClean="0"/>
              <a:t>1</a:t>
            </a:fld>
            <a:endParaRPr lang="en-US" dirty="0"/>
          </a:p>
        </p:txBody>
      </p:sp>
    </p:spTree>
    <p:extLst>
      <p:ext uri="{BB962C8B-B14F-4D97-AF65-F5344CB8AC3E}">
        <p14:creationId xmlns:p14="http://schemas.microsoft.com/office/powerpoint/2010/main" val="34154223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6D066B9D-C98A-439E-8CD0-A0E12B33F28D}" type="slidenum">
              <a:rPr lang="en-US" smtClean="0"/>
              <a:t>11</a:t>
            </a:fld>
            <a:endParaRPr lang="en-US" dirty="0"/>
          </a:p>
        </p:txBody>
      </p:sp>
    </p:spTree>
    <p:extLst>
      <p:ext uri="{BB962C8B-B14F-4D97-AF65-F5344CB8AC3E}">
        <p14:creationId xmlns:p14="http://schemas.microsoft.com/office/powerpoint/2010/main" val="11492436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6D066B9D-C98A-439E-8CD0-A0E12B33F28D}" type="slidenum">
              <a:rPr lang="en-US" smtClean="0"/>
              <a:t>12</a:t>
            </a:fld>
            <a:endParaRPr lang="en-US" dirty="0"/>
          </a:p>
        </p:txBody>
      </p:sp>
    </p:spTree>
    <p:extLst>
      <p:ext uri="{BB962C8B-B14F-4D97-AF65-F5344CB8AC3E}">
        <p14:creationId xmlns:p14="http://schemas.microsoft.com/office/powerpoint/2010/main" val="3088437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6D066B9D-C98A-439E-8CD0-A0E12B33F28D}" type="slidenum">
              <a:rPr lang="en-US" smtClean="0"/>
              <a:t>3</a:t>
            </a:fld>
            <a:endParaRPr lang="en-US" dirty="0"/>
          </a:p>
        </p:txBody>
      </p:sp>
    </p:spTree>
    <p:extLst>
      <p:ext uri="{BB962C8B-B14F-4D97-AF65-F5344CB8AC3E}">
        <p14:creationId xmlns:p14="http://schemas.microsoft.com/office/powerpoint/2010/main" val="1406836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6D066B9D-C98A-439E-8CD0-A0E12B33F28D}" type="slidenum">
              <a:rPr lang="en-US" smtClean="0"/>
              <a:t>4</a:t>
            </a:fld>
            <a:endParaRPr lang="en-US" dirty="0"/>
          </a:p>
        </p:txBody>
      </p:sp>
    </p:spTree>
    <p:extLst>
      <p:ext uri="{BB962C8B-B14F-4D97-AF65-F5344CB8AC3E}">
        <p14:creationId xmlns:p14="http://schemas.microsoft.com/office/powerpoint/2010/main" val="2160594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6D066B9D-C98A-439E-8CD0-A0E12B33F28D}" type="slidenum">
              <a:rPr lang="en-US" smtClean="0"/>
              <a:t>5</a:t>
            </a:fld>
            <a:endParaRPr lang="en-US" dirty="0"/>
          </a:p>
        </p:txBody>
      </p:sp>
    </p:spTree>
    <p:extLst>
      <p:ext uri="{BB962C8B-B14F-4D97-AF65-F5344CB8AC3E}">
        <p14:creationId xmlns:p14="http://schemas.microsoft.com/office/powerpoint/2010/main" val="2636610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6D066B9D-C98A-439E-8CD0-A0E12B33F28D}" type="slidenum">
              <a:rPr lang="en-US" smtClean="0"/>
              <a:t>6</a:t>
            </a:fld>
            <a:endParaRPr lang="en-US" dirty="0"/>
          </a:p>
        </p:txBody>
      </p:sp>
    </p:spTree>
    <p:extLst>
      <p:ext uri="{BB962C8B-B14F-4D97-AF65-F5344CB8AC3E}">
        <p14:creationId xmlns:p14="http://schemas.microsoft.com/office/powerpoint/2010/main" val="3953536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6D066B9D-C98A-439E-8CD0-A0E12B33F28D}" type="slidenum">
              <a:rPr lang="en-US" smtClean="0"/>
              <a:t>7</a:t>
            </a:fld>
            <a:endParaRPr lang="en-US" dirty="0"/>
          </a:p>
        </p:txBody>
      </p:sp>
    </p:spTree>
    <p:extLst>
      <p:ext uri="{BB962C8B-B14F-4D97-AF65-F5344CB8AC3E}">
        <p14:creationId xmlns:p14="http://schemas.microsoft.com/office/powerpoint/2010/main" val="40772721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6D066B9D-C98A-439E-8CD0-A0E12B33F28D}" type="slidenum">
              <a:rPr lang="en-US" smtClean="0"/>
              <a:t>8</a:t>
            </a:fld>
            <a:endParaRPr lang="en-US" dirty="0"/>
          </a:p>
        </p:txBody>
      </p:sp>
    </p:spTree>
    <p:extLst>
      <p:ext uri="{BB962C8B-B14F-4D97-AF65-F5344CB8AC3E}">
        <p14:creationId xmlns:p14="http://schemas.microsoft.com/office/powerpoint/2010/main" val="1874730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6D066B9D-C98A-439E-8CD0-A0E12B33F28D}" type="slidenum">
              <a:rPr lang="en-US" smtClean="0"/>
              <a:t>9</a:t>
            </a:fld>
            <a:endParaRPr lang="en-US" dirty="0"/>
          </a:p>
        </p:txBody>
      </p:sp>
    </p:spTree>
    <p:extLst>
      <p:ext uri="{BB962C8B-B14F-4D97-AF65-F5344CB8AC3E}">
        <p14:creationId xmlns:p14="http://schemas.microsoft.com/office/powerpoint/2010/main" val="635639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6D066B9D-C98A-439E-8CD0-A0E12B33F28D}" type="slidenum">
              <a:rPr lang="en-US" smtClean="0"/>
              <a:t>10</a:t>
            </a:fld>
            <a:endParaRPr lang="en-US" dirty="0"/>
          </a:p>
        </p:txBody>
      </p:sp>
    </p:spTree>
    <p:extLst>
      <p:ext uri="{BB962C8B-B14F-4D97-AF65-F5344CB8AC3E}">
        <p14:creationId xmlns:p14="http://schemas.microsoft.com/office/powerpoint/2010/main" val="23841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p:cNvSpPr>
            <a:spLocks noGrp="1"/>
          </p:cNvSpPr>
          <p:nvPr>
            <p:ph type="title"/>
          </p:nvPr>
        </p:nvSpPr>
        <p:spPr>
          <a:xfrm>
            <a:off x="596901" y="1352732"/>
            <a:ext cx="7785100" cy="1150757"/>
          </a:xfrm>
        </p:spPr>
        <p:txBody>
          <a:bodyPr>
            <a:normAutofit/>
          </a:bodyPr>
          <a:lstStyle>
            <a:lvl1pPr algn="ctr">
              <a:defRPr sz="2475"/>
            </a:lvl1pPr>
          </a:lstStyle>
          <a:p>
            <a:r>
              <a:rPr lang="en-US" dirty="0"/>
              <a:t>Click to edit Master title style</a:t>
            </a:r>
          </a:p>
        </p:txBody>
      </p:sp>
      <p:sp>
        <p:nvSpPr>
          <p:cNvPr id="7" name="Text Placeholder 6"/>
          <p:cNvSpPr>
            <a:spLocks noGrp="1"/>
          </p:cNvSpPr>
          <p:nvPr>
            <p:ph type="body" sz="quarter" idx="11" hasCustomPrompt="1"/>
          </p:nvPr>
        </p:nvSpPr>
        <p:spPr>
          <a:xfrm>
            <a:off x="1746251" y="3598335"/>
            <a:ext cx="5530851" cy="1879601"/>
          </a:xfrm>
        </p:spPr>
        <p:txBody>
          <a:bodyPr/>
          <a:lstStyle>
            <a:lvl1pPr marL="0" indent="0" algn="ctr">
              <a:buNone/>
              <a:defRPr baseline="0"/>
            </a:lvl1pPr>
            <a:lvl2pPr algn="ctr">
              <a:defRPr/>
            </a:lvl2pPr>
            <a:lvl3pPr algn="ctr">
              <a:defRPr/>
            </a:lvl3pPr>
            <a:lvl4pPr algn="ctr">
              <a:defRPr/>
            </a:lvl4pPr>
            <a:lvl5pPr algn="ctr">
              <a:defRPr/>
            </a:lvl5pPr>
          </a:lstStyle>
          <a:p>
            <a:pPr lvl="0"/>
            <a:r>
              <a:rPr lang="en-US" dirty="0"/>
              <a:t>Click to add subtitle or presenter info</a:t>
            </a:r>
          </a:p>
        </p:txBody>
      </p:sp>
    </p:spTree>
    <p:extLst>
      <p:ext uri="{BB962C8B-B14F-4D97-AF65-F5344CB8AC3E}">
        <p14:creationId xmlns:p14="http://schemas.microsoft.com/office/powerpoint/2010/main" val="1982962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0" y="731520"/>
            <a:ext cx="7749540" cy="959168"/>
          </a:xfrm>
        </p:spPr>
        <p:txBody>
          <a:bodyPr/>
          <a:lstStyle>
            <a:lvl1pPr>
              <a:defRPr baseline="0">
                <a:solidFill>
                  <a:srgbClr val="274448"/>
                </a:solidFill>
                <a:latin typeface="Arial" panose="020B0604020202020204" pitchFamily="34" charset="0"/>
                <a:cs typeface="Arial" panose="020B0604020202020204" pitchFamily="34" charset="0"/>
              </a:defRPr>
            </a:lvl1pPr>
          </a:lstStyle>
          <a:p>
            <a:r>
              <a:rPr lang="en-US" dirty="0"/>
              <a:t>This is my page title.</a:t>
            </a:r>
          </a:p>
        </p:txBody>
      </p:sp>
      <p:sp>
        <p:nvSpPr>
          <p:cNvPr id="3" name="Content Placeholder 2"/>
          <p:cNvSpPr>
            <a:spLocks noGrp="1"/>
          </p:cNvSpPr>
          <p:nvPr>
            <p:ph idx="1"/>
          </p:nvPr>
        </p:nvSpPr>
        <p:spPr>
          <a:xfrm>
            <a:off x="240031" y="1825627"/>
            <a:ext cx="8623935" cy="3872443"/>
          </a:xfrm>
        </p:spPr>
        <p:txBody>
          <a:bodyPr/>
          <a:lstStyle>
            <a:lvl1pPr marL="195560" indent="-195560">
              <a:buFont typeface="Arial" panose="020B0604020202020204" pitchFamily="34" charset="0"/>
              <a:buChar char="•"/>
              <a:defRPr sz="1350">
                <a:latin typeface="Arial" panose="020B0604020202020204" pitchFamily="34" charset="0"/>
                <a:cs typeface="Arial" panose="020B0604020202020204" pitchFamily="34" charset="0"/>
              </a:defRPr>
            </a:lvl1pPr>
            <a:lvl2pPr>
              <a:defRPr sz="1125">
                <a:latin typeface="Arial" panose="020B0604020202020204" pitchFamily="34" charset="0"/>
                <a:cs typeface="Arial" panose="020B0604020202020204" pitchFamily="34" charset="0"/>
              </a:defRPr>
            </a:lvl2pPr>
            <a:lvl3pPr marL="642938" indent="-128588">
              <a:buFont typeface="Wingdings" panose="05000000000000000000" pitchFamily="2" charset="2"/>
              <a:buChar char="§"/>
              <a:defRPr sz="900">
                <a:latin typeface="Arial" panose="020B0604020202020204" pitchFamily="34" charset="0"/>
                <a:cs typeface="Arial" panose="020B0604020202020204" pitchFamily="34" charset="0"/>
              </a:defRPr>
            </a:lvl3pPr>
            <a:lvl4pPr>
              <a:defRPr sz="788">
                <a:latin typeface="Arial" panose="020B0604020202020204" pitchFamily="34" charset="0"/>
                <a:cs typeface="Arial" panose="020B0604020202020204" pitchFamily="34"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p:cNvSpPr/>
          <p:nvPr userDrawn="1"/>
        </p:nvSpPr>
        <p:spPr>
          <a:xfrm>
            <a:off x="8176866" y="6361613"/>
            <a:ext cx="819150" cy="375444"/>
          </a:xfrm>
          <a:prstGeom prst="rect">
            <a:avLst/>
          </a:prstGeom>
          <a:solidFill>
            <a:srgbClr val="2744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srgbClr val="FFFFFF"/>
              </a:solidFill>
              <a:effectLst/>
              <a:uLnTx/>
              <a:uFillTx/>
              <a:latin typeface="Franklin Gothic Book" panose="020B0503020102020204"/>
              <a:ea typeface="+mn-ea"/>
              <a:cs typeface="+mn-cs"/>
            </a:endParaRPr>
          </a:p>
        </p:txBody>
      </p:sp>
      <p:sp>
        <p:nvSpPr>
          <p:cNvPr id="9" name="Slide Number Placeholder 3"/>
          <p:cNvSpPr>
            <a:spLocks noGrp="1"/>
          </p:cNvSpPr>
          <p:nvPr>
            <p:ph type="sldNum" sz="quarter" idx="4"/>
          </p:nvPr>
        </p:nvSpPr>
        <p:spPr>
          <a:xfrm>
            <a:off x="8237192" y="6361616"/>
            <a:ext cx="704692" cy="365125"/>
          </a:xfrm>
          <a:prstGeom prst="rect">
            <a:avLst/>
          </a:prstGeom>
        </p:spPr>
        <p:txBody>
          <a:bodyPr vert="horz" lIns="91440" tIns="45720" rIns="91440" bIns="45720" rtlCol="0" anchor="ctr"/>
          <a:lstStyle>
            <a:lvl1pPr algn="ctr">
              <a:defRPr sz="675" b="1">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02163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0" y="731520"/>
            <a:ext cx="7749540" cy="959168"/>
          </a:xfrm>
        </p:spPr>
        <p:txBody>
          <a:bodyPr/>
          <a:lstStyle>
            <a:lvl1pPr>
              <a:defRPr baseline="0">
                <a:solidFill>
                  <a:srgbClr val="274448"/>
                </a:solidFill>
                <a:latin typeface="Arial" panose="020B0604020202020204" pitchFamily="34" charset="0"/>
                <a:cs typeface="Arial" panose="020B0604020202020204" pitchFamily="34" charset="0"/>
              </a:defRPr>
            </a:lvl1pPr>
          </a:lstStyle>
          <a:p>
            <a:r>
              <a:rPr lang="en-US" dirty="0"/>
              <a:t>This is my page title.</a:t>
            </a:r>
          </a:p>
        </p:txBody>
      </p:sp>
      <p:sp>
        <p:nvSpPr>
          <p:cNvPr id="3" name="Content Placeholder 2"/>
          <p:cNvSpPr>
            <a:spLocks noGrp="1"/>
          </p:cNvSpPr>
          <p:nvPr>
            <p:ph idx="1"/>
          </p:nvPr>
        </p:nvSpPr>
        <p:spPr>
          <a:xfrm>
            <a:off x="240030" y="1825627"/>
            <a:ext cx="3474720" cy="3872443"/>
          </a:xfrm>
        </p:spPr>
        <p:txBody>
          <a:bodyPr/>
          <a:lstStyle>
            <a:lvl1pPr marL="195560" indent="-195560">
              <a:buFont typeface="Arial" panose="020B0604020202020204" pitchFamily="34" charset="0"/>
              <a:buChar char="•"/>
              <a:defRPr sz="1350">
                <a:latin typeface="Arial" panose="020B0604020202020204" pitchFamily="34" charset="0"/>
                <a:cs typeface="Arial" panose="020B0604020202020204" pitchFamily="34" charset="0"/>
              </a:defRPr>
            </a:lvl1pPr>
            <a:lvl2pPr>
              <a:defRPr sz="1125">
                <a:latin typeface="Arial" panose="020B0604020202020204" pitchFamily="34" charset="0"/>
                <a:cs typeface="Arial" panose="020B0604020202020204" pitchFamily="34" charset="0"/>
              </a:defRPr>
            </a:lvl2pPr>
            <a:lvl3pPr marL="642938" indent="-128588">
              <a:buFont typeface="Wingdings" panose="05000000000000000000" pitchFamily="2" charset="2"/>
              <a:buChar char="§"/>
              <a:defRPr sz="900">
                <a:latin typeface="Arial" panose="020B0604020202020204" pitchFamily="34" charset="0"/>
                <a:cs typeface="Arial" panose="020B0604020202020204" pitchFamily="34" charset="0"/>
              </a:defRPr>
            </a:lvl3pPr>
            <a:lvl4pPr>
              <a:defRPr sz="788">
                <a:latin typeface="Arial" panose="020B0604020202020204" pitchFamily="34" charset="0"/>
                <a:cs typeface="Arial" panose="020B0604020202020204" pitchFamily="34"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3879851" y="1825628"/>
            <a:ext cx="3695699" cy="3871913"/>
          </a:xfrm>
        </p:spPr>
        <p:txBody>
          <a:bodyPr/>
          <a:lstStyle>
            <a:lvl5pPr marL="1028700"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9" name="Rectangle 8"/>
          <p:cNvSpPr/>
          <p:nvPr userDrawn="1"/>
        </p:nvSpPr>
        <p:spPr>
          <a:xfrm>
            <a:off x="4162425" y="6372764"/>
            <a:ext cx="819150" cy="375444"/>
          </a:xfrm>
          <a:prstGeom prst="rect">
            <a:avLst/>
          </a:prstGeom>
          <a:solidFill>
            <a:srgbClr val="2744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srgbClr val="FFFFFF"/>
              </a:solidFill>
              <a:effectLst/>
              <a:uLnTx/>
              <a:uFillTx/>
              <a:latin typeface="Franklin Gothic Book" panose="020B0503020102020204"/>
              <a:ea typeface="+mn-ea"/>
              <a:cs typeface="+mn-cs"/>
            </a:endParaRPr>
          </a:p>
        </p:txBody>
      </p:sp>
      <p:sp>
        <p:nvSpPr>
          <p:cNvPr id="10" name="Slide Number Placeholder 3"/>
          <p:cNvSpPr>
            <a:spLocks noGrp="1"/>
          </p:cNvSpPr>
          <p:nvPr>
            <p:ph type="sldNum" sz="quarter" idx="4"/>
          </p:nvPr>
        </p:nvSpPr>
        <p:spPr>
          <a:xfrm>
            <a:off x="4222751" y="6372767"/>
            <a:ext cx="704692" cy="365125"/>
          </a:xfrm>
          <a:prstGeom prst="rect">
            <a:avLst/>
          </a:prstGeom>
        </p:spPr>
        <p:txBody>
          <a:bodyPr vert="horz" lIns="91440" tIns="45720" rIns="91440" bIns="45720" rtlCol="0" anchor="ctr"/>
          <a:lstStyle>
            <a:lvl1pPr algn="ctr">
              <a:defRPr sz="675" b="1">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667392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2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endParaRPr lang="en-US" dirty="0">
              <a:solidFill>
                <a:srgbClr val="000000"/>
              </a:solidFill>
            </a:endParaRPr>
          </a:p>
        </p:txBody>
      </p:sp>
      <p:sp>
        <p:nvSpPr>
          <p:cNvPr id="4" name="Google Shape;18;p4"/>
          <p:cNvSpPr txBox="1">
            <a:spLocks noGrp="1"/>
          </p:cNvSpPr>
          <p:nvPr>
            <p:ph type="body" idx="1"/>
          </p:nvPr>
        </p:nvSpPr>
        <p:spPr>
          <a:xfrm>
            <a:off x="311700" y="1536633"/>
            <a:ext cx="3589740" cy="4555200"/>
          </a:xfrm>
          <a:prstGeom prst="rect">
            <a:avLst/>
          </a:prstGeom>
        </p:spPr>
        <p:txBody>
          <a:bodyPr spcFirstLastPara="1" wrap="square" lIns="121897" tIns="121897" rIns="121897" bIns="121897" anchor="t" anchorCtr="0"/>
          <a:lstStyle>
            <a:lvl1pPr marL="342892" lvl="0" indent="-257169">
              <a:spcBef>
                <a:spcPts val="0"/>
              </a:spcBef>
              <a:spcAft>
                <a:spcPts val="0"/>
              </a:spcAft>
              <a:buSzPts val="1800"/>
              <a:buChar char="●"/>
              <a:defRPr/>
            </a:lvl1pPr>
            <a:lvl2pPr marL="685784" lvl="1" indent="-238119">
              <a:spcBef>
                <a:spcPts val="1200"/>
              </a:spcBef>
              <a:spcAft>
                <a:spcPts val="0"/>
              </a:spcAft>
              <a:buSzPts val="1400"/>
              <a:buChar char="○"/>
              <a:defRPr/>
            </a:lvl2pPr>
            <a:lvl3pPr marL="1028675" lvl="2" indent="-238119">
              <a:spcBef>
                <a:spcPts val="1200"/>
              </a:spcBef>
              <a:spcAft>
                <a:spcPts val="0"/>
              </a:spcAft>
              <a:buSzPts val="1400"/>
              <a:buChar char="■"/>
              <a:defRPr/>
            </a:lvl3pPr>
            <a:lvl4pPr marL="1371566" lvl="3" indent="-238119">
              <a:spcBef>
                <a:spcPts val="1200"/>
              </a:spcBef>
              <a:spcAft>
                <a:spcPts val="0"/>
              </a:spcAft>
              <a:buSzPts val="1400"/>
              <a:buChar char="●"/>
              <a:defRPr/>
            </a:lvl4pPr>
            <a:lvl5pPr marL="1714457" lvl="4" indent="-238119">
              <a:spcBef>
                <a:spcPts val="1200"/>
              </a:spcBef>
              <a:spcAft>
                <a:spcPts val="0"/>
              </a:spcAft>
              <a:buSzPts val="1400"/>
              <a:buChar char="○"/>
              <a:defRPr/>
            </a:lvl5pPr>
            <a:lvl6pPr marL="2057349" lvl="5" indent="-238119">
              <a:spcBef>
                <a:spcPts val="1200"/>
              </a:spcBef>
              <a:spcAft>
                <a:spcPts val="0"/>
              </a:spcAft>
              <a:buSzPts val="1400"/>
              <a:buChar char="■"/>
              <a:defRPr/>
            </a:lvl6pPr>
            <a:lvl7pPr marL="2400240" lvl="6" indent="-238119">
              <a:spcBef>
                <a:spcPts val="1200"/>
              </a:spcBef>
              <a:spcAft>
                <a:spcPts val="0"/>
              </a:spcAft>
              <a:buSzPts val="1400"/>
              <a:buChar char="●"/>
              <a:defRPr/>
            </a:lvl7pPr>
            <a:lvl8pPr marL="2743132" lvl="7" indent="-238119">
              <a:spcBef>
                <a:spcPts val="1200"/>
              </a:spcBef>
              <a:spcAft>
                <a:spcPts val="0"/>
              </a:spcAft>
              <a:buSzPts val="1400"/>
              <a:buChar char="○"/>
              <a:defRPr/>
            </a:lvl8pPr>
            <a:lvl9pPr marL="3086023" lvl="8" indent="-238119">
              <a:spcBef>
                <a:spcPts val="1200"/>
              </a:spcBef>
              <a:spcAft>
                <a:spcPts val="1200"/>
              </a:spcAft>
              <a:buSzPts val="1400"/>
              <a:buChar char="■"/>
              <a:defRPr/>
            </a:lvl9pPr>
          </a:lstStyle>
          <a:p>
            <a:pPr lvl="0"/>
            <a:r>
              <a:rPr lang="en-US" dirty="0"/>
              <a:t>Edit Master text styles</a:t>
            </a:r>
          </a:p>
        </p:txBody>
      </p:sp>
      <p:sp>
        <p:nvSpPr>
          <p:cNvPr id="5" name="Google Shape;18;p4"/>
          <p:cNvSpPr txBox="1">
            <a:spLocks noGrp="1"/>
          </p:cNvSpPr>
          <p:nvPr>
            <p:ph type="body" idx="11"/>
          </p:nvPr>
        </p:nvSpPr>
        <p:spPr>
          <a:xfrm>
            <a:off x="4191368" y="1544912"/>
            <a:ext cx="3589740" cy="4555200"/>
          </a:xfrm>
          <a:prstGeom prst="rect">
            <a:avLst/>
          </a:prstGeom>
        </p:spPr>
        <p:txBody>
          <a:bodyPr spcFirstLastPara="1" wrap="square" lIns="121897" tIns="121897" rIns="121897" bIns="121897" anchor="t" anchorCtr="0"/>
          <a:lstStyle>
            <a:lvl1pPr marL="342892" lvl="0" indent="-257169">
              <a:spcBef>
                <a:spcPts val="0"/>
              </a:spcBef>
              <a:spcAft>
                <a:spcPts val="0"/>
              </a:spcAft>
              <a:buSzPts val="1800"/>
              <a:buChar char="●"/>
              <a:defRPr/>
            </a:lvl1pPr>
            <a:lvl2pPr marL="685784" lvl="1" indent="-238119">
              <a:spcBef>
                <a:spcPts val="1200"/>
              </a:spcBef>
              <a:spcAft>
                <a:spcPts val="0"/>
              </a:spcAft>
              <a:buSzPts val="1400"/>
              <a:buChar char="○"/>
              <a:defRPr/>
            </a:lvl2pPr>
            <a:lvl3pPr marL="1028675" lvl="2" indent="-238119">
              <a:spcBef>
                <a:spcPts val="1200"/>
              </a:spcBef>
              <a:spcAft>
                <a:spcPts val="0"/>
              </a:spcAft>
              <a:buSzPts val="1400"/>
              <a:buChar char="■"/>
              <a:defRPr/>
            </a:lvl3pPr>
            <a:lvl4pPr marL="1371566" lvl="3" indent="-238119">
              <a:spcBef>
                <a:spcPts val="1200"/>
              </a:spcBef>
              <a:spcAft>
                <a:spcPts val="0"/>
              </a:spcAft>
              <a:buSzPts val="1400"/>
              <a:buChar char="●"/>
              <a:defRPr/>
            </a:lvl4pPr>
            <a:lvl5pPr marL="1714457" lvl="4" indent="-238119">
              <a:spcBef>
                <a:spcPts val="1200"/>
              </a:spcBef>
              <a:spcAft>
                <a:spcPts val="0"/>
              </a:spcAft>
              <a:buSzPts val="1400"/>
              <a:buChar char="○"/>
              <a:defRPr/>
            </a:lvl5pPr>
            <a:lvl6pPr marL="2057349" lvl="5" indent="-238119">
              <a:spcBef>
                <a:spcPts val="1200"/>
              </a:spcBef>
              <a:spcAft>
                <a:spcPts val="0"/>
              </a:spcAft>
              <a:buSzPts val="1400"/>
              <a:buChar char="■"/>
              <a:defRPr/>
            </a:lvl6pPr>
            <a:lvl7pPr marL="2400240" lvl="6" indent="-238119">
              <a:spcBef>
                <a:spcPts val="1200"/>
              </a:spcBef>
              <a:spcAft>
                <a:spcPts val="0"/>
              </a:spcAft>
              <a:buSzPts val="1400"/>
              <a:buChar char="●"/>
              <a:defRPr/>
            </a:lvl7pPr>
            <a:lvl8pPr marL="2743132" lvl="7" indent="-238119">
              <a:spcBef>
                <a:spcPts val="1200"/>
              </a:spcBef>
              <a:spcAft>
                <a:spcPts val="0"/>
              </a:spcAft>
              <a:buSzPts val="1400"/>
              <a:buChar char="○"/>
              <a:defRPr/>
            </a:lvl8pPr>
            <a:lvl9pPr marL="3086023" lvl="8" indent="-238119">
              <a:spcBef>
                <a:spcPts val="1200"/>
              </a:spcBef>
              <a:spcAft>
                <a:spcPts val="1200"/>
              </a:spcAft>
              <a:buSzPts val="1400"/>
              <a:buChar char="■"/>
              <a:defRPr/>
            </a:lvl9pPr>
          </a:lstStyle>
          <a:p>
            <a:pPr lvl="0"/>
            <a:r>
              <a:rPr lang="en-US"/>
              <a:t>Edit Master text styles</a:t>
            </a:r>
          </a:p>
        </p:txBody>
      </p:sp>
    </p:spTree>
    <p:extLst>
      <p:ext uri="{BB962C8B-B14F-4D97-AF65-F5344CB8AC3E}">
        <p14:creationId xmlns:p14="http://schemas.microsoft.com/office/powerpoint/2010/main" val="139703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ypical content slide two column text box">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379230" y="6406173"/>
            <a:ext cx="376153" cy="365125"/>
          </a:xfrm>
        </p:spPr>
        <p:txBody>
          <a:bodyPr anchor="t" anchorCtr="0"/>
          <a:lstStyle>
            <a:lvl1pPr>
              <a:defRPr>
                <a:solidFill>
                  <a:srgbClr val="002B38"/>
                </a:solidFill>
              </a:defRPr>
            </a:lvl1pPr>
          </a:lstStyle>
          <a:p>
            <a:fld id="{F662A56E-E048-1C41-8B2D-08F95E5E7BAC}" type="slidenum">
              <a:rPr lang="en-US" smtClean="0"/>
              <a:pPr/>
              <a:t>‹#›</a:t>
            </a:fld>
            <a:endParaRPr lang="en-US" dirty="0"/>
          </a:p>
        </p:txBody>
      </p:sp>
      <p:sp>
        <p:nvSpPr>
          <p:cNvPr id="5" name="Title 1"/>
          <p:cNvSpPr>
            <a:spLocks noGrp="1"/>
          </p:cNvSpPr>
          <p:nvPr>
            <p:ph type="title"/>
          </p:nvPr>
        </p:nvSpPr>
        <p:spPr>
          <a:xfrm>
            <a:off x="428626" y="457201"/>
            <a:ext cx="8258175" cy="1143000"/>
          </a:xfrm>
          <a:prstGeom prst="rect">
            <a:avLst/>
          </a:prstGeom>
        </p:spPr>
        <p:txBody>
          <a:bodyPr/>
          <a:lstStyle/>
          <a:p>
            <a:r>
              <a:rPr lang="en-US"/>
              <a:t>Click to edit Master title style</a:t>
            </a:r>
            <a:endParaRPr lang="en-US" dirty="0"/>
          </a:p>
        </p:txBody>
      </p:sp>
      <p:sp>
        <p:nvSpPr>
          <p:cNvPr id="6" name="Content Placeholder 2"/>
          <p:cNvSpPr>
            <a:spLocks noGrp="1"/>
          </p:cNvSpPr>
          <p:nvPr>
            <p:ph idx="1"/>
          </p:nvPr>
        </p:nvSpPr>
        <p:spPr>
          <a:xfrm>
            <a:off x="428626" y="1600202"/>
            <a:ext cx="6200775" cy="4143375"/>
          </a:xfrm>
        </p:spPr>
        <p:txBody>
          <a:bodyPr lIns="0" tIns="0" rIns="0" bIns="0" numCol="2" spcCol="457200"/>
          <a:lstStyle>
            <a:lvl1pPr marL="192881" indent="-192881" algn="l">
              <a:lnSpc>
                <a:spcPts val="2025"/>
              </a:lnSpc>
              <a:buFont typeface="Arial" panose="020B0604020202020204" pitchFamily="34" charset="0"/>
              <a:buChar char="•"/>
              <a:defRPr sz="1238"/>
            </a:lvl1pPr>
            <a:lvl2pPr marL="450056" indent="-192881" algn="l">
              <a:buFont typeface="Courier New" panose="02070309020205020404" pitchFamily="49" charset="0"/>
              <a:buChar char="o"/>
              <a:defRPr/>
            </a:lvl2pPr>
            <a:lvl3pPr marL="514350" indent="0" algn="l">
              <a:buNone/>
              <a:defRPr/>
            </a:lvl3pPr>
            <a:lvl4pPr marL="771525" indent="0" algn="l">
              <a:buNone/>
              <a:defRPr/>
            </a:lvl4pPr>
            <a:lvl5pPr marL="1028700" indent="0" algn="l">
              <a:buNone/>
              <a:defRPr/>
            </a:lvl5pPr>
          </a:lstStyle>
          <a:p>
            <a:pPr lvl="0"/>
            <a:r>
              <a:rPr lang="en-US" dirty="0"/>
              <a:t>Edit Master text styles</a:t>
            </a:r>
          </a:p>
          <a:p>
            <a:pPr lvl="1"/>
            <a:r>
              <a:rPr lang="en-US" dirty="0"/>
              <a:t>		</a:t>
            </a:r>
          </a:p>
        </p:txBody>
      </p:sp>
      <p:sp>
        <p:nvSpPr>
          <p:cNvPr id="8" name="TextBox 7"/>
          <p:cNvSpPr txBox="1"/>
          <p:nvPr userDrawn="1"/>
        </p:nvSpPr>
        <p:spPr>
          <a:xfrm>
            <a:off x="428627" y="7254684"/>
            <a:ext cx="3726611" cy="248209"/>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13" b="0" i="0" u="none" strike="noStrike" kern="1200" cap="none" spc="0" normalizeH="0" baseline="0" noProof="0" dirty="0">
                <a:ln>
                  <a:noFill/>
                </a:ln>
                <a:solidFill>
                  <a:srgbClr val="000000"/>
                </a:solidFill>
                <a:effectLst/>
                <a:uLnTx/>
                <a:uFillTx/>
                <a:latin typeface="Franklin Gothic Book" panose="020B0503020102020204"/>
                <a:ea typeface="+mn-ea"/>
                <a:cs typeface="+mn-cs"/>
              </a:rPr>
              <a:t>Typical content slide with two column text box</a:t>
            </a:r>
          </a:p>
        </p:txBody>
      </p:sp>
    </p:spTree>
    <p:extLst>
      <p:ext uri="{BB962C8B-B14F-4D97-AF65-F5344CB8AC3E}">
        <p14:creationId xmlns:p14="http://schemas.microsoft.com/office/powerpoint/2010/main" val="785900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Title and Content">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320" y="647953"/>
            <a:ext cx="8241030" cy="1042736"/>
          </a:xfrm>
        </p:spPr>
        <p:txBody>
          <a:bodyPr>
            <a:normAutofit/>
          </a:bodyPr>
          <a:lstStyle>
            <a:lvl1pPr>
              <a:defRPr sz="2700">
                <a:latin typeface="Warnock Pro" charset="0"/>
                <a:ea typeface="Warnock Pro" charset="0"/>
                <a:cs typeface="Warnock Pro" charset="0"/>
              </a:defRPr>
            </a:lvl1pPr>
          </a:lstStyle>
          <a:p>
            <a:r>
              <a:rPr lang="en-US" dirty="0"/>
              <a:t>Page Title</a:t>
            </a:r>
          </a:p>
        </p:txBody>
      </p:sp>
      <p:sp>
        <p:nvSpPr>
          <p:cNvPr id="7" name="Text Placeholder 2"/>
          <p:cNvSpPr>
            <a:spLocks noGrp="1"/>
          </p:cNvSpPr>
          <p:nvPr userDrawn="1"/>
        </p:nvSpPr>
        <p:spPr>
          <a:xfrm>
            <a:off x="274320" y="1854246"/>
            <a:ext cx="7704666" cy="3295812"/>
          </a:xfrm>
          <a:prstGeom prst="rect">
            <a:avLst/>
          </a:prstGeom>
        </p:spPr>
        <p:txBody>
          <a:bodyPr vert="horz" lIns="68580" tIns="34290" rIns="68580" bIns="34290" rtlCol="0" anchor="t">
            <a:normAutofit/>
          </a:bodyPr>
          <a:lstStyle>
            <a:lvl1pPr marL="285750" marR="0" indent="-285750" algn="l" defTabSz="457200" rtl="0" eaLnBrk="1" fontAlgn="auto" latinLnBrk="0" hangingPunct="1">
              <a:lnSpc>
                <a:spcPct val="100000"/>
              </a:lnSpc>
              <a:spcBef>
                <a:spcPct val="20000"/>
              </a:spcBef>
              <a:spcAft>
                <a:spcPts val="600"/>
              </a:spcAft>
              <a:buClr>
                <a:srgbClr val="274448"/>
              </a:buClr>
              <a:buSzPct val="145000"/>
              <a:buFont typeface="Wingdings" charset="2"/>
              <a:buChar char="§"/>
              <a:tabLst/>
              <a:defRPr sz="2400" kern="1200" cap="none">
                <a:solidFill>
                  <a:srgbClr val="274448"/>
                </a:solidFill>
                <a:effectLst/>
                <a:latin typeface="Warnock Pro" charset="0"/>
                <a:ea typeface="Warnock Pro" charset="0"/>
                <a:cs typeface="Warnock Pro" charset="0"/>
              </a:defRPr>
            </a:lvl1pPr>
            <a:lvl2pPr marL="742950" marR="0" indent="-285750" algn="l" defTabSz="457200" rtl="0" eaLnBrk="1" fontAlgn="auto" latinLnBrk="0" hangingPunct="1">
              <a:lnSpc>
                <a:spcPct val="100000"/>
              </a:lnSpc>
              <a:spcBef>
                <a:spcPct val="20000"/>
              </a:spcBef>
              <a:spcAft>
                <a:spcPts val="600"/>
              </a:spcAft>
              <a:buClr>
                <a:srgbClr val="3EA9C0"/>
              </a:buClr>
              <a:buSzPct val="80000"/>
              <a:buFont typeface="Courier New" charset="0"/>
              <a:buChar char="o"/>
              <a:tabLst/>
              <a:defRPr sz="2000" kern="1200" cap="none" baseline="0">
                <a:solidFill>
                  <a:srgbClr val="274448"/>
                </a:solidFill>
                <a:effectLst/>
                <a:latin typeface="Warnock Pro" charset="0"/>
                <a:ea typeface="Warnock Pro" charset="0"/>
                <a:cs typeface="Warnock Pro" charset="0"/>
              </a:defRPr>
            </a:lvl2pPr>
            <a:lvl3pPr marL="1200150" marR="0" indent="-285750" algn="l" defTabSz="457200" rtl="0" eaLnBrk="1" fontAlgn="auto" latinLnBrk="0" hangingPunct="1">
              <a:lnSpc>
                <a:spcPct val="100000"/>
              </a:lnSpc>
              <a:spcBef>
                <a:spcPct val="20000"/>
              </a:spcBef>
              <a:spcAft>
                <a:spcPts val="600"/>
              </a:spcAft>
              <a:buClr>
                <a:srgbClr val="274448"/>
              </a:buClr>
              <a:buSzPct val="70000"/>
              <a:buFont typeface="Wingdings" charset="2"/>
              <a:buChar char="Ø"/>
              <a:tabLst/>
              <a:defRPr sz="1800" kern="1200" cap="none" baseline="0">
                <a:solidFill>
                  <a:srgbClr val="274448"/>
                </a:solidFill>
                <a:effectLst/>
                <a:latin typeface="Warnock Pro" charset="0"/>
                <a:ea typeface="Warnock Pro" charset="0"/>
                <a:cs typeface="Warnock Pro" charset="0"/>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Warnock Pro" charset="0"/>
                <a:ea typeface="Warnock Pro" charset="0"/>
                <a:cs typeface="Warnock Pro" charset="0"/>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Warnock Pro" charset="0"/>
                <a:ea typeface="Warnock Pro" charset="0"/>
                <a:cs typeface="Warnock Pro" charset="0"/>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lvl="0"/>
            <a:r>
              <a:rPr lang="en-US" sz="1800" dirty="0"/>
              <a:t>Text goes here.</a:t>
            </a:r>
          </a:p>
          <a:p>
            <a:pPr marL="557213" marR="0" lvl="1" indent="-214313" algn="l" defTabSz="342900" rtl="0" eaLnBrk="1" fontAlgn="auto" latinLnBrk="0" hangingPunct="1">
              <a:lnSpc>
                <a:spcPct val="100000"/>
              </a:lnSpc>
              <a:spcBef>
                <a:spcPct val="20000"/>
              </a:spcBef>
              <a:spcAft>
                <a:spcPts val="450"/>
              </a:spcAft>
              <a:buClr>
                <a:srgbClr val="3EA9C0"/>
              </a:buClr>
              <a:buSzPct val="80000"/>
              <a:buFont typeface="Courier New" charset="0"/>
              <a:buChar char="o"/>
              <a:tabLst/>
              <a:defRPr/>
            </a:pPr>
            <a:r>
              <a:rPr lang="en-US" sz="1500" dirty="0"/>
              <a:t>More text goes here.</a:t>
            </a:r>
          </a:p>
          <a:p>
            <a:pPr marL="214313" marR="0" lvl="0" indent="-214313" algn="l" defTabSz="342900" rtl="0" eaLnBrk="1" fontAlgn="auto" latinLnBrk="0" hangingPunct="1">
              <a:lnSpc>
                <a:spcPct val="100000"/>
              </a:lnSpc>
              <a:spcBef>
                <a:spcPct val="20000"/>
              </a:spcBef>
              <a:spcAft>
                <a:spcPts val="450"/>
              </a:spcAft>
              <a:buClr>
                <a:srgbClr val="274448"/>
              </a:buClr>
              <a:buSzPct val="145000"/>
              <a:buFont typeface="Wingdings" charset="2"/>
              <a:buChar char="§"/>
              <a:tabLst/>
              <a:defRPr/>
            </a:pPr>
            <a:r>
              <a:rPr lang="en-US" sz="1800" dirty="0"/>
              <a:t>Text goes here.</a:t>
            </a:r>
          </a:p>
          <a:p>
            <a:pPr lvl="1"/>
            <a:r>
              <a:rPr lang="en-US" sz="1500" dirty="0"/>
              <a:t>More text goes here.</a:t>
            </a:r>
          </a:p>
          <a:p>
            <a:pPr lvl="1"/>
            <a:r>
              <a:rPr lang="en-US" sz="1500" dirty="0"/>
              <a:t>More text goes here.</a:t>
            </a:r>
          </a:p>
          <a:p>
            <a:pPr marL="900113" marR="0" lvl="2" indent="-214313" algn="l" defTabSz="342900" rtl="0" eaLnBrk="1" fontAlgn="auto" latinLnBrk="0" hangingPunct="1">
              <a:lnSpc>
                <a:spcPct val="100000"/>
              </a:lnSpc>
              <a:spcBef>
                <a:spcPct val="20000"/>
              </a:spcBef>
              <a:spcAft>
                <a:spcPts val="450"/>
              </a:spcAft>
              <a:buClr>
                <a:srgbClr val="274448"/>
              </a:buClr>
              <a:buSzPct val="70000"/>
              <a:buFont typeface="Wingdings" charset="2"/>
              <a:buChar char="Ø"/>
              <a:tabLst/>
              <a:defRPr/>
            </a:pPr>
            <a:r>
              <a:rPr lang="en-US" sz="1350" dirty="0"/>
              <a:t>And even more text goes here.</a:t>
            </a:r>
          </a:p>
          <a:p>
            <a:pPr lvl="2"/>
            <a:endParaRPr lang="en-US" sz="1350" dirty="0"/>
          </a:p>
        </p:txBody>
      </p:sp>
    </p:spTree>
    <p:extLst>
      <p:ext uri="{BB962C8B-B14F-4D97-AF65-F5344CB8AC3E}">
        <p14:creationId xmlns:p14="http://schemas.microsoft.com/office/powerpoint/2010/main" val="2783391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p:cNvSpPr>
            <a:spLocks noGrp="1"/>
          </p:cNvSpPr>
          <p:nvPr>
            <p:ph type="title"/>
          </p:nvPr>
        </p:nvSpPr>
        <p:spPr>
          <a:xfrm>
            <a:off x="596901" y="1352732"/>
            <a:ext cx="7785100" cy="1150757"/>
          </a:xfrm>
        </p:spPr>
        <p:txBody>
          <a:bodyPr>
            <a:normAutofit/>
          </a:bodyPr>
          <a:lstStyle>
            <a:lvl1pPr algn="ctr">
              <a:defRPr sz="1856"/>
            </a:lvl1pPr>
          </a:lstStyle>
          <a:p>
            <a:r>
              <a:rPr lang="en-US" dirty="0"/>
              <a:t>Click to edit Master title style</a:t>
            </a:r>
          </a:p>
        </p:txBody>
      </p:sp>
      <p:sp>
        <p:nvSpPr>
          <p:cNvPr id="7" name="Text Placeholder 6"/>
          <p:cNvSpPr>
            <a:spLocks noGrp="1"/>
          </p:cNvSpPr>
          <p:nvPr>
            <p:ph type="body" sz="quarter" idx="11" hasCustomPrompt="1"/>
          </p:nvPr>
        </p:nvSpPr>
        <p:spPr>
          <a:xfrm>
            <a:off x="1746251" y="3598341"/>
            <a:ext cx="5530851" cy="1879601"/>
          </a:xfrm>
        </p:spPr>
        <p:txBody>
          <a:bodyPr/>
          <a:lstStyle>
            <a:lvl1pPr marL="0" indent="0" algn="ctr">
              <a:buNone/>
              <a:defRPr baseline="0"/>
            </a:lvl1pPr>
            <a:lvl2pPr algn="ctr">
              <a:defRPr/>
            </a:lvl2pPr>
            <a:lvl3pPr algn="ctr">
              <a:defRPr/>
            </a:lvl3pPr>
            <a:lvl4pPr algn="ctr">
              <a:defRPr/>
            </a:lvl4pPr>
            <a:lvl5pPr algn="ctr">
              <a:defRPr/>
            </a:lvl5pPr>
          </a:lstStyle>
          <a:p>
            <a:pPr lvl="0"/>
            <a:r>
              <a:rPr lang="en-US" dirty="0"/>
              <a:t>Click to add subtitle or presenter info</a:t>
            </a:r>
          </a:p>
        </p:txBody>
      </p:sp>
    </p:spTree>
    <p:extLst>
      <p:ext uri="{BB962C8B-B14F-4D97-AF65-F5344CB8AC3E}">
        <p14:creationId xmlns:p14="http://schemas.microsoft.com/office/powerpoint/2010/main" val="2656381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0" y="731520"/>
            <a:ext cx="7749540" cy="959168"/>
          </a:xfrm>
        </p:spPr>
        <p:txBody>
          <a:bodyPr/>
          <a:lstStyle>
            <a:lvl1pPr>
              <a:defRPr baseline="0">
                <a:solidFill>
                  <a:srgbClr val="274448"/>
                </a:solidFill>
                <a:latin typeface="Arial" panose="020B0604020202020204" pitchFamily="34" charset="0"/>
                <a:cs typeface="Arial" panose="020B0604020202020204" pitchFamily="34" charset="0"/>
              </a:defRPr>
            </a:lvl1pPr>
          </a:lstStyle>
          <a:p>
            <a:r>
              <a:rPr lang="en-US" dirty="0"/>
              <a:t>This is my page title.</a:t>
            </a:r>
          </a:p>
        </p:txBody>
      </p:sp>
      <p:sp>
        <p:nvSpPr>
          <p:cNvPr id="3" name="Content Placeholder 2"/>
          <p:cNvSpPr>
            <a:spLocks noGrp="1"/>
          </p:cNvSpPr>
          <p:nvPr>
            <p:ph idx="1"/>
          </p:nvPr>
        </p:nvSpPr>
        <p:spPr>
          <a:xfrm>
            <a:off x="240032" y="1825630"/>
            <a:ext cx="8623935" cy="3872443"/>
          </a:xfrm>
        </p:spPr>
        <p:txBody>
          <a:bodyPr/>
          <a:lstStyle>
            <a:lvl1pPr marL="146667" indent="-146667">
              <a:buFont typeface="Arial" panose="020B0604020202020204" pitchFamily="34" charset="0"/>
              <a:buChar char="•"/>
              <a:defRPr sz="1013">
                <a:latin typeface="Arial" panose="020B0604020202020204" pitchFamily="34" charset="0"/>
                <a:cs typeface="Arial" panose="020B0604020202020204" pitchFamily="34" charset="0"/>
              </a:defRPr>
            </a:lvl1pPr>
            <a:lvl2pPr>
              <a:defRPr sz="844">
                <a:latin typeface="Arial" panose="020B0604020202020204" pitchFamily="34" charset="0"/>
                <a:cs typeface="Arial" panose="020B0604020202020204" pitchFamily="34" charset="0"/>
              </a:defRPr>
            </a:lvl2pPr>
            <a:lvl3pPr marL="482191" indent="-96439">
              <a:buFont typeface="Wingdings" panose="05000000000000000000" pitchFamily="2" charset="2"/>
              <a:buChar char="§"/>
              <a:defRPr sz="675">
                <a:latin typeface="Arial" panose="020B0604020202020204" pitchFamily="34" charset="0"/>
                <a:cs typeface="Arial" panose="020B0604020202020204" pitchFamily="34" charset="0"/>
              </a:defRPr>
            </a:lvl3pPr>
            <a:lvl4pPr>
              <a:defRPr sz="591">
                <a:latin typeface="Arial" panose="020B0604020202020204" pitchFamily="34" charset="0"/>
                <a:cs typeface="Arial" panose="020B0604020202020204" pitchFamily="34"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4"/>
          <p:cNvSpPr>
            <a:spLocks noGrp="1"/>
          </p:cNvSpPr>
          <p:nvPr>
            <p:ph type="sldNum" sz="quarter" idx="4"/>
          </p:nvPr>
        </p:nvSpPr>
        <p:spPr>
          <a:xfrm>
            <a:off x="6457950" y="6356352"/>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defRPr/>
            </a:pPr>
            <a:fld id="{F76E2356-13C2-477B-B95C-438974601CCB}" type="slidenum">
              <a:rPr lang="en-US" smtClean="0">
                <a:solidFill>
                  <a:srgbClr val="000000">
                    <a:tint val="75000"/>
                  </a:srgbClr>
                </a:solidFill>
              </a:rPr>
              <a:pPr defTabSz="685800">
                <a:defRPr/>
              </a:pPr>
              <a:t>‹#›</a:t>
            </a:fld>
            <a:endParaRPr lang="en-US" dirty="0">
              <a:solidFill>
                <a:srgbClr val="000000">
                  <a:tint val="75000"/>
                </a:srgbClr>
              </a:solidFill>
            </a:endParaRPr>
          </a:p>
        </p:txBody>
      </p:sp>
    </p:spTree>
    <p:extLst>
      <p:ext uri="{BB962C8B-B14F-4D97-AF65-F5344CB8AC3E}">
        <p14:creationId xmlns:p14="http://schemas.microsoft.com/office/powerpoint/2010/main" val="1314299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0" y="731520"/>
            <a:ext cx="7749540" cy="959168"/>
          </a:xfrm>
        </p:spPr>
        <p:txBody>
          <a:bodyPr/>
          <a:lstStyle>
            <a:lvl1pPr>
              <a:defRPr baseline="0">
                <a:solidFill>
                  <a:srgbClr val="274448"/>
                </a:solidFill>
                <a:latin typeface="Arial" panose="020B0604020202020204" pitchFamily="34" charset="0"/>
                <a:cs typeface="Arial" panose="020B0604020202020204" pitchFamily="34" charset="0"/>
              </a:defRPr>
            </a:lvl1pPr>
          </a:lstStyle>
          <a:p>
            <a:r>
              <a:rPr lang="en-US" dirty="0"/>
              <a:t>This is my page title.</a:t>
            </a:r>
          </a:p>
        </p:txBody>
      </p:sp>
      <p:sp>
        <p:nvSpPr>
          <p:cNvPr id="3" name="Content Placeholder 2"/>
          <p:cNvSpPr>
            <a:spLocks noGrp="1"/>
          </p:cNvSpPr>
          <p:nvPr>
            <p:ph idx="1"/>
          </p:nvPr>
        </p:nvSpPr>
        <p:spPr>
          <a:xfrm>
            <a:off x="240030" y="1825630"/>
            <a:ext cx="3474720" cy="3872443"/>
          </a:xfrm>
        </p:spPr>
        <p:txBody>
          <a:bodyPr/>
          <a:lstStyle>
            <a:lvl1pPr marL="146667" indent="-146667">
              <a:buFont typeface="Arial" panose="020B0604020202020204" pitchFamily="34" charset="0"/>
              <a:buChar char="•"/>
              <a:defRPr sz="1013">
                <a:latin typeface="Arial" panose="020B0604020202020204" pitchFamily="34" charset="0"/>
                <a:cs typeface="Arial" panose="020B0604020202020204" pitchFamily="34" charset="0"/>
              </a:defRPr>
            </a:lvl1pPr>
            <a:lvl2pPr>
              <a:defRPr sz="844">
                <a:latin typeface="Arial" panose="020B0604020202020204" pitchFamily="34" charset="0"/>
                <a:cs typeface="Arial" panose="020B0604020202020204" pitchFamily="34" charset="0"/>
              </a:defRPr>
            </a:lvl2pPr>
            <a:lvl3pPr marL="482191" indent="-96439">
              <a:buFont typeface="Wingdings" panose="05000000000000000000" pitchFamily="2" charset="2"/>
              <a:buChar char="§"/>
              <a:defRPr sz="675">
                <a:latin typeface="Arial" panose="020B0604020202020204" pitchFamily="34" charset="0"/>
                <a:cs typeface="Arial" panose="020B0604020202020204" pitchFamily="34" charset="0"/>
              </a:defRPr>
            </a:lvl3pPr>
            <a:lvl4pPr>
              <a:defRPr sz="591">
                <a:latin typeface="Arial" panose="020B0604020202020204" pitchFamily="34" charset="0"/>
                <a:cs typeface="Arial" panose="020B0604020202020204" pitchFamily="34"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3879854" y="1825629"/>
            <a:ext cx="3695699" cy="3871913"/>
          </a:xfrm>
        </p:spPr>
        <p:txBody>
          <a:bodyPr/>
          <a:lstStyle>
            <a:lvl5pPr marL="77150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Slide Number Placeholder 4"/>
          <p:cNvSpPr txBox="1">
            <a:spLocks/>
          </p:cNvSpPr>
          <p:nvPr userDrawn="1"/>
        </p:nvSpPr>
        <p:spPr>
          <a:xfrm>
            <a:off x="6457950" y="6356352"/>
            <a:ext cx="2057400" cy="365125"/>
          </a:xfrm>
          <a:prstGeom prst="rect">
            <a:avLst/>
          </a:prstGeom>
        </p:spPr>
        <p:txBody>
          <a:bodyPr vert="horz" lIns="68580" tIns="34290" rIns="68580" bIns="3429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685800" rtl="0" eaLnBrk="1" fontAlgn="auto" latinLnBrk="0" hangingPunct="1">
              <a:lnSpc>
                <a:spcPct val="100000"/>
              </a:lnSpc>
              <a:spcBef>
                <a:spcPts val="0"/>
              </a:spcBef>
              <a:spcAft>
                <a:spcPts val="0"/>
              </a:spcAft>
              <a:buClrTx/>
              <a:buSzTx/>
              <a:buFontTx/>
              <a:buNone/>
              <a:tabLst/>
              <a:defRPr/>
            </a:pPr>
            <a:fld id="{F76E2356-13C2-477B-B95C-438974601CCB}" type="slidenum">
              <a:rPr kumimoji="0" lang="en-US" sz="900" b="0" i="0" u="none" strike="noStrike" kern="1200" cap="none" spc="0" normalizeH="0" baseline="0" noProof="0" smtClean="0">
                <a:ln>
                  <a:noFill/>
                </a:ln>
                <a:solidFill>
                  <a:srgbClr val="000000">
                    <a:tint val="75000"/>
                  </a:srgbClr>
                </a:solidFill>
                <a:effectLst/>
                <a:uLnTx/>
                <a:uFillTx/>
                <a:latin typeface="Franklin Gothic Book" panose="020B050302010202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000000">
                  <a:tint val="75000"/>
                </a:srgbClr>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2032759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539934"/>
            <a:ext cx="7403783" cy="1150757"/>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628651" y="1825625"/>
            <a:ext cx="8192504"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p:cNvSpPr/>
          <p:nvPr userDrawn="1"/>
        </p:nvSpPr>
        <p:spPr>
          <a:xfrm>
            <a:off x="0" y="0"/>
            <a:ext cx="9144000" cy="475488"/>
          </a:xfrm>
          <a:prstGeom prst="rect">
            <a:avLst/>
          </a:prstGeom>
          <a:solidFill>
            <a:srgbClr val="3EA9C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srgbClr val="FFFFFF"/>
              </a:solidFill>
              <a:effectLst/>
              <a:uLnTx/>
              <a:uFillTx/>
              <a:latin typeface="Franklin Gothic Book" panose="020B0503020102020204"/>
              <a:ea typeface="+mn-ea"/>
              <a:cs typeface="+mn-cs"/>
            </a:endParaRPr>
          </a:p>
        </p:txBody>
      </p:sp>
      <p:sp>
        <p:nvSpPr>
          <p:cNvPr id="11" name="Rectangle 10"/>
          <p:cNvSpPr/>
          <p:nvPr userDrawn="1"/>
        </p:nvSpPr>
        <p:spPr>
          <a:xfrm>
            <a:off x="0" y="560451"/>
            <a:ext cx="9144000" cy="99948"/>
          </a:xfrm>
          <a:prstGeom prst="rect">
            <a:avLst/>
          </a:prstGeom>
          <a:solidFill>
            <a:srgbClr val="27444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srgbClr val="FFFFFF"/>
              </a:solidFill>
              <a:effectLst/>
              <a:uLnTx/>
              <a:uFillTx/>
              <a:latin typeface="Franklin Gothic Book" panose="020B0503020102020204"/>
              <a:ea typeface="+mn-ea"/>
              <a:cs typeface="+mn-cs"/>
            </a:endParaRPr>
          </a:p>
        </p:txBody>
      </p:sp>
      <p:pic>
        <p:nvPicPr>
          <p:cNvPr id="9" name="Picture 8" descr="National Disability Institute logo." title="NDI logo"/>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111068" y="179641"/>
            <a:ext cx="902858" cy="840740"/>
          </a:xfrm>
          <a:prstGeom prst="rect">
            <a:avLst/>
          </a:prstGeom>
          <a:effectLst/>
        </p:spPr>
      </p:pic>
    </p:spTree>
    <p:extLst>
      <p:ext uri="{BB962C8B-B14F-4D97-AF65-F5344CB8AC3E}">
        <p14:creationId xmlns:p14="http://schemas.microsoft.com/office/powerpoint/2010/main" val="367500090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92" r:id="rId6"/>
  </p:sldLayoutIdLst>
  <p:hf hdr="0" ftr="0" dt="0"/>
  <p:txStyles>
    <p:titleStyle>
      <a:lvl1pPr algn="l" defTabSz="514350" rtl="0" eaLnBrk="1" latinLnBrk="0" hangingPunct="1">
        <a:lnSpc>
          <a:spcPct val="90000"/>
        </a:lnSpc>
        <a:spcBef>
          <a:spcPct val="0"/>
        </a:spcBef>
        <a:buNone/>
        <a:defRPr sz="2250" b="1" kern="1200" baseline="0">
          <a:solidFill>
            <a:srgbClr val="274448"/>
          </a:solidFill>
          <a:latin typeface="Arial" panose="020B0604020202020204" pitchFamily="34" charset="0"/>
          <a:ea typeface="Arial" panose="020B0604020202020204" pitchFamily="34" charset="0"/>
          <a:cs typeface="Arial" panose="020B0604020202020204" pitchFamily="34" charset="0"/>
        </a:defRPr>
      </a:lvl1pPr>
    </p:titleStyle>
    <p:bodyStyle>
      <a:lvl1pPr marL="195560" indent="-195560" algn="l" defTabSz="514350" rtl="0" eaLnBrk="1" latinLnBrk="0" hangingPunct="1">
        <a:lnSpc>
          <a:spcPct val="90000"/>
        </a:lnSpc>
        <a:spcBef>
          <a:spcPts val="338"/>
        </a:spcBef>
        <a:spcAft>
          <a:spcPts val="675"/>
        </a:spcAft>
        <a:buClr>
          <a:srgbClr val="274448"/>
        </a:buClr>
        <a:buSzPct val="145000"/>
        <a:buFont typeface="Arial" panose="020B0604020202020204" pitchFamily="34" charset="0"/>
        <a:buChar char="•"/>
        <a:defRPr sz="1463" kern="1200">
          <a:solidFill>
            <a:srgbClr val="274448"/>
          </a:solidFill>
          <a:latin typeface="Arial" panose="020B0604020202020204" pitchFamily="34" charset="0"/>
          <a:ea typeface="Arial" panose="020B0604020202020204" pitchFamily="34" charset="0"/>
          <a:cs typeface="Arial" panose="020B0604020202020204" pitchFamily="34" charset="0"/>
        </a:defRPr>
      </a:lvl1pPr>
      <a:lvl2pPr marL="452735" indent="-195560" algn="l" defTabSz="514350" rtl="0" eaLnBrk="1" latinLnBrk="0" hangingPunct="1">
        <a:lnSpc>
          <a:spcPct val="90000"/>
        </a:lnSpc>
        <a:spcBef>
          <a:spcPts val="338"/>
        </a:spcBef>
        <a:spcAft>
          <a:spcPts val="675"/>
        </a:spcAft>
        <a:buClr>
          <a:srgbClr val="3EA9C0"/>
        </a:buClr>
        <a:buFont typeface="Courier New" charset="0"/>
        <a:buChar char="o"/>
        <a:defRPr sz="1125" kern="1200">
          <a:solidFill>
            <a:srgbClr val="274448"/>
          </a:solidFill>
          <a:latin typeface="Arial" panose="020B0604020202020204" pitchFamily="34" charset="0"/>
          <a:ea typeface="Arial" panose="020B0604020202020204" pitchFamily="34" charset="0"/>
          <a:cs typeface="Arial" panose="020B0604020202020204" pitchFamily="34" charset="0"/>
        </a:defRPr>
      </a:lvl2pPr>
      <a:lvl3pPr marL="642938" indent="-128588" algn="l" defTabSz="514350" rtl="0" eaLnBrk="1" latinLnBrk="0" hangingPunct="1">
        <a:lnSpc>
          <a:spcPct val="90000"/>
        </a:lnSpc>
        <a:spcBef>
          <a:spcPts val="338"/>
        </a:spcBef>
        <a:spcAft>
          <a:spcPts val="675"/>
        </a:spcAft>
        <a:buClr>
          <a:srgbClr val="274448"/>
        </a:buClr>
        <a:buSzPct val="80000"/>
        <a:buFont typeface="Wingdings" panose="05000000000000000000" pitchFamily="2" charset="2"/>
        <a:buChar char="§"/>
        <a:defRPr sz="900" kern="1200">
          <a:solidFill>
            <a:srgbClr val="274448"/>
          </a:solidFill>
          <a:latin typeface="Arial" panose="020B0604020202020204" pitchFamily="34" charset="0"/>
          <a:ea typeface="Arial" panose="020B0604020202020204" pitchFamily="34" charset="0"/>
          <a:cs typeface="Arial" panose="020B0604020202020204" pitchFamily="34" charset="0"/>
        </a:defRPr>
      </a:lvl3pPr>
      <a:lvl4pPr marL="900113" indent="-128588" algn="l" defTabSz="514350" rtl="0" eaLnBrk="1" latinLnBrk="0" hangingPunct="1">
        <a:lnSpc>
          <a:spcPct val="90000"/>
        </a:lnSpc>
        <a:spcBef>
          <a:spcPts val="338"/>
        </a:spcBef>
        <a:spcAft>
          <a:spcPts val="675"/>
        </a:spcAft>
        <a:buClr>
          <a:srgbClr val="3EA9C0"/>
        </a:buClr>
        <a:buFont typeface="Arial" charset="0"/>
        <a:buChar char="•"/>
        <a:defRPr sz="788" kern="1200">
          <a:solidFill>
            <a:srgbClr val="274448"/>
          </a:solidFill>
          <a:latin typeface="Arial" panose="020B0604020202020204" pitchFamily="34" charset="0"/>
          <a:ea typeface="Arial" panose="020B0604020202020204" pitchFamily="34" charset="0"/>
          <a:cs typeface="Arial" panose="020B0604020202020204" pitchFamily="34" charset="0"/>
        </a:defRPr>
      </a:lvl4pPr>
      <a:lvl5pPr marL="1157288" indent="-128588" algn="l" defTabSz="514350" rtl="0" eaLnBrk="1" latinLnBrk="0" hangingPunct="1">
        <a:lnSpc>
          <a:spcPct val="90000"/>
        </a:lnSpc>
        <a:spcBef>
          <a:spcPts val="338"/>
        </a:spcBef>
        <a:spcAft>
          <a:spcPts val="675"/>
        </a:spcAft>
        <a:buFont typeface="Arial"/>
        <a:buChar char="•"/>
        <a:defRPr sz="1013" kern="1200">
          <a:solidFill>
            <a:schemeClr val="tx1"/>
          </a:solidFill>
          <a:latin typeface="Warnock Pro" charset="0"/>
          <a:ea typeface="Warnock Pro" charset="0"/>
          <a:cs typeface="Warnock Pro" charset="0"/>
        </a:defRPr>
      </a:lvl5pPr>
      <a:lvl6pPr marL="1414463" indent="-128588" algn="l" defTabSz="514350" rtl="0" eaLnBrk="1" latinLnBrk="0" hangingPunct="1">
        <a:lnSpc>
          <a:spcPct val="90000"/>
        </a:lnSpc>
        <a:spcBef>
          <a:spcPts val="281"/>
        </a:spcBef>
        <a:buFont typeface="Arial"/>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4" y="539940"/>
            <a:ext cx="7403783" cy="1150757"/>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628651" y="1825625"/>
            <a:ext cx="8192504"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p:cNvSpPr/>
          <p:nvPr userDrawn="1"/>
        </p:nvSpPr>
        <p:spPr>
          <a:xfrm>
            <a:off x="0" y="0"/>
            <a:ext cx="9144000" cy="475488"/>
          </a:xfrm>
          <a:prstGeom prst="rect">
            <a:avLst/>
          </a:prstGeom>
          <a:solidFill>
            <a:srgbClr val="3EA9C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srgbClr val="FFFFFF"/>
              </a:solidFill>
              <a:effectLst/>
              <a:uLnTx/>
              <a:uFillTx/>
              <a:latin typeface="Franklin Gothic Book" panose="020B0503020102020204"/>
              <a:ea typeface="+mn-ea"/>
              <a:cs typeface="+mn-cs"/>
            </a:endParaRPr>
          </a:p>
        </p:txBody>
      </p:sp>
      <p:sp>
        <p:nvSpPr>
          <p:cNvPr id="11" name="Rectangle 10"/>
          <p:cNvSpPr/>
          <p:nvPr userDrawn="1"/>
        </p:nvSpPr>
        <p:spPr>
          <a:xfrm>
            <a:off x="0" y="560451"/>
            <a:ext cx="9144000" cy="99948"/>
          </a:xfrm>
          <a:prstGeom prst="rect">
            <a:avLst/>
          </a:prstGeom>
          <a:solidFill>
            <a:srgbClr val="27444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srgbClr val="FFFFFF"/>
              </a:solidFill>
              <a:effectLst/>
              <a:uLnTx/>
              <a:uFillTx/>
              <a:latin typeface="Franklin Gothic Book" panose="020B0503020102020204"/>
              <a:ea typeface="+mn-ea"/>
              <a:cs typeface="+mn-cs"/>
            </a:endParaRPr>
          </a:p>
        </p:txBody>
      </p:sp>
      <p:pic>
        <p:nvPicPr>
          <p:cNvPr id="9" name="Picture 8" descr="National Disability Institute logo." title="NDI logo"/>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08244" y="213514"/>
            <a:ext cx="701457" cy="626777"/>
          </a:xfrm>
          <a:prstGeom prst="rect">
            <a:avLst/>
          </a:prstGeom>
          <a:effectLst/>
        </p:spPr>
      </p:pic>
      <p:sp>
        <p:nvSpPr>
          <p:cNvPr id="5" name="Slide Number Placeholder 4"/>
          <p:cNvSpPr>
            <a:spLocks noGrp="1"/>
          </p:cNvSpPr>
          <p:nvPr>
            <p:ph type="sldNum" sz="quarter" idx="4"/>
          </p:nvPr>
        </p:nvSpPr>
        <p:spPr>
          <a:xfrm>
            <a:off x="6457950" y="6356354"/>
            <a:ext cx="2057400" cy="365125"/>
          </a:xfrm>
          <a:prstGeom prst="rect">
            <a:avLst/>
          </a:prstGeom>
        </p:spPr>
        <p:txBody>
          <a:bodyPr vert="horz" lIns="91440" tIns="45720" rIns="91440" bIns="45720" rtlCol="0" anchor="ctr"/>
          <a:lstStyle>
            <a:lvl1pPr algn="r">
              <a:defRPr sz="675">
                <a:solidFill>
                  <a:schemeClr val="tx1">
                    <a:tint val="75000"/>
                  </a:schemeClr>
                </a:solidFill>
              </a:defRPr>
            </a:lvl1pPr>
          </a:lstStyle>
          <a:p>
            <a:pPr defTabSz="514350">
              <a:defRPr/>
            </a:pPr>
            <a:fld id="{F76E2356-13C2-477B-B95C-438974601CCB}" type="slidenum">
              <a:rPr lang="en-US" smtClean="0">
                <a:solidFill>
                  <a:srgbClr val="000000">
                    <a:tint val="75000"/>
                  </a:srgbClr>
                </a:solidFill>
              </a:rPr>
              <a:pPr defTabSz="514350">
                <a:defRPr/>
              </a:pPr>
              <a:t>‹#›</a:t>
            </a:fld>
            <a:endParaRPr lang="en-US" dirty="0">
              <a:solidFill>
                <a:srgbClr val="000000">
                  <a:tint val="75000"/>
                </a:srgbClr>
              </a:solidFill>
            </a:endParaRPr>
          </a:p>
        </p:txBody>
      </p:sp>
    </p:spTree>
    <p:extLst>
      <p:ext uri="{BB962C8B-B14F-4D97-AF65-F5344CB8AC3E}">
        <p14:creationId xmlns:p14="http://schemas.microsoft.com/office/powerpoint/2010/main" val="26108651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hf hdr="0" ftr="0" dt="0"/>
  <p:txStyles>
    <p:titleStyle>
      <a:lvl1pPr algn="l" defTabSz="385753" rtl="0" eaLnBrk="1" latinLnBrk="0" hangingPunct="1">
        <a:lnSpc>
          <a:spcPct val="90000"/>
        </a:lnSpc>
        <a:spcBef>
          <a:spcPct val="0"/>
        </a:spcBef>
        <a:buNone/>
        <a:defRPr sz="1688" b="1" kern="1200" baseline="0">
          <a:solidFill>
            <a:srgbClr val="274448"/>
          </a:solidFill>
          <a:latin typeface="Arial" panose="020B0604020202020204" pitchFamily="34" charset="0"/>
          <a:ea typeface="Arial" panose="020B0604020202020204" pitchFamily="34" charset="0"/>
          <a:cs typeface="Arial" panose="020B0604020202020204" pitchFamily="34" charset="0"/>
        </a:defRPr>
      </a:lvl1pPr>
    </p:titleStyle>
    <p:bodyStyle>
      <a:lvl1pPr marL="146667" indent="-146667" algn="l" defTabSz="385753" rtl="0" eaLnBrk="1" latinLnBrk="0" hangingPunct="1">
        <a:lnSpc>
          <a:spcPct val="90000"/>
        </a:lnSpc>
        <a:spcBef>
          <a:spcPts val="254"/>
        </a:spcBef>
        <a:spcAft>
          <a:spcPts val="506"/>
        </a:spcAft>
        <a:buClr>
          <a:srgbClr val="274448"/>
        </a:buClr>
        <a:buSzPct val="145000"/>
        <a:buFont typeface="Arial" panose="020B0604020202020204" pitchFamily="34" charset="0"/>
        <a:buChar char="•"/>
        <a:defRPr sz="1097" kern="1200">
          <a:solidFill>
            <a:srgbClr val="274448"/>
          </a:solidFill>
          <a:latin typeface="Arial" panose="020B0604020202020204" pitchFamily="34" charset="0"/>
          <a:ea typeface="Arial" panose="020B0604020202020204" pitchFamily="34" charset="0"/>
          <a:cs typeface="Arial" panose="020B0604020202020204" pitchFamily="34" charset="0"/>
        </a:defRPr>
      </a:lvl1pPr>
      <a:lvl2pPr marL="339543" indent="-146667" algn="l" defTabSz="385753" rtl="0" eaLnBrk="1" latinLnBrk="0" hangingPunct="1">
        <a:lnSpc>
          <a:spcPct val="90000"/>
        </a:lnSpc>
        <a:spcBef>
          <a:spcPts val="254"/>
        </a:spcBef>
        <a:spcAft>
          <a:spcPts val="506"/>
        </a:spcAft>
        <a:buClr>
          <a:srgbClr val="3EA9C0"/>
        </a:buClr>
        <a:buFont typeface="Courier New" charset="0"/>
        <a:buChar char="o"/>
        <a:defRPr sz="844" kern="1200">
          <a:solidFill>
            <a:srgbClr val="274448"/>
          </a:solidFill>
          <a:latin typeface="Arial" panose="020B0604020202020204" pitchFamily="34" charset="0"/>
          <a:ea typeface="Arial" panose="020B0604020202020204" pitchFamily="34" charset="0"/>
          <a:cs typeface="Arial" panose="020B0604020202020204" pitchFamily="34" charset="0"/>
        </a:defRPr>
      </a:lvl2pPr>
      <a:lvl3pPr marL="482191" indent="-96439" algn="l" defTabSz="385753" rtl="0" eaLnBrk="1" latinLnBrk="0" hangingPunct="1">
        <a:lnSpc>
          <a:spcPct val="90000"/>
        </a:lnSpc>
        <a:spcBef>
          <a:spcPts val="254"/>
        </a:spcBef>
        <a:spcAft>
          <a:spcPts val="506"/>
        </a:spcAft>
        <a:buClr>
          <a:srgbClr val="274448"/>
        </a:buClr>
        <a:buSzPct val="80000"/>
        <a:buFont typeface="Wingdings" panose="05000000000000000000" pitchFamily="2" charset="2"/>
        <a:buChar char="§"/>
        <a:defRPr sz="675" kern="1200">
          <a:solidFill>
            <a:srgbClr val="274448"/>
          </a:solidFill>
          <a:latin typeface="Arial" panose="020B0604020202020204" pitchFamily="34" charset="0"/>
          <a:ea typeface="Arial" panose="020B0604020202020204" pitchFamily="34" charset="0"/>
          <a:cs typeface="Arial" panose="020B0604020202020204" pitchFamily="34" charset="0"/>
        </a:defRPr>
      </a:lvl3pPr>
      <a:lvl4pPr marL="675068" indent="-96439" algn="l" defTabSz="385753" rtl="0" eaLnBrk="1" latinLnBrk="0" hangingPunct="1">
        <a:lnSpc>
          <a:spcPct val="90000"/>
        </a:lnSpc>
        <a:spcBef>
          <a:spcPts val="254"/>
        </a:spcBef>
        <a:spcAft>
          <a:spcPts val="506"/>
        </a:spcAft>
        <a:buClr>
          <a:srgbClr val="3EA9C0"/>
        </a:buClr>
        <a:buFont typeface="Arial" charset="0"/>
        <a:buChar char="•"/>
        <a:defRPr sz="591" kern="1200">
          <a:solidFill>
            <a:srgbClr val="274448"/>
          </a:solidFill>
          <a:latin typeface="Arial" panose="020B0604020202020204" pitchFamily="34" charset="0"/>
          <a:ea typeface="Arial" panose="020B0604020202020204" pitchFamily="34" charset="0"/>
          <a:cs typeface="Arial" panose="020B0604020202020204" pitchFamily="34" charset="0"/>
        </a:defRPr>
      </a:lvl4pPr>
      <a:lvl5pPr marL="867944" indent="-96439" algn="l" defTabSz="385753" rtl="0" eaLnBrk="1" latinLnBrk="0" hangingPunct="1">
        <a:lnSpc>
          <a:spcPct val="90000"/>
        </a:lnSpc>
        <a:spcBef>
          <a:spcPts val="254"/>
        </a:spcBef>
        <a:spcAft>
          <a:spcPts val="506"/>
        </a:spcAft>
        <a:buFont typeface="Arial"/>
        <a:buChar char="•"/>
        <a:defRPr sz="760" kern="1200">
          <a:solidFill>
            <a:schemeClr val="tx1"/>
          </a:solidFill>
          <a:latin typeface="Warnock Pro" charset="0"/>
          <a:ea typeface="Warnock Pro" charset="0"/>
          <a:cs typeface="Warnock Pro" charset="0"/>
        </a:defRPr>
      </a:lvl5pPr>
      <a:lvl6pPr marL="1060820" indent="-96439" algn="l" defTabSz="385753" rtl="0" eaLnBrk="1" latinLnBrk="0" hangingPunct="1">
        <a:lnSpc>
          <a:spcPct val="90000"/>
        </a:lnSpc>
        <a:spcBef>
          <a:spcPts val="211"/>
        </a:spcBef>
        <a:buFont typeface="Arial"/>
        <a:buChar char="•"/>
        <a:defRPr sz="760" kern="1200">
          <a:solidFill>
            <a:schemeClr val="tx1"/>
          </a:solidFill>
          <a:latin typeface="+mn-lt"/>
          <a:ea typeface="+mn-ea"/>
          <a:cs typeface="+mn-cs"/>
        </a:defRPr>
      </a:lvl6pPr>
      <a:lvl7pPr marL="1253697" indent="-96439" algn="l" defTabSz="385753" rtl="0" eaLnBrk="1" latinLnBrk="0" hangingPunct="1">
        <a:lnSpc>
          <a:spcPct val="90000"/>
        </a:lnSpc>
        <a:spcBef>
          <a:spcPts val="211"/>
        </a:spcBef>
        <a:buFont typeface="Arial"/>
        <a:buChar char="•"/>
        <a:defRPr sz="760" kern="1200">
          <a:solidFill>
            <a:schemeClr val="tx1"/>
          </a:solidFill>
          <a:latin typeface="+mn-lt"/>
          <a:ea typeface="+mn-ea"/>
          <a:cs typeface="+mn-cs"/>
        </a:defRPr>
      </a:lvl7pPr>
      <a:lvl8pPr marL="1446574" indent="-96439" algn="l" defTabSz="385753" rtl="0" eaLnBrk="1" latinLnBrk="0" hangingPunct="1">
        <a:lnSpc>
          <a:spcPct val="90000"/>
        </a:lnSpc>
        <a:spcBef>
          <a:spcPts val="211"/>
        </a:spcBef>
        <a:buFont typeface="Arial"/>
        <a:buChar char="•"/>
        <a:defRPr sz="760" kern="1200">
          <a:solidFill>
            <a:schemeClr val="tx1"/>
          </a:solidFill>
          <a:latin typeface="+mn-lt"/>
          <a:ea typeface="+mn-ea"/>
          <a:cs typeface="+mn-cs"/>
        </a:defRPr>
      </a:lvl8pPr>
      <a:lvl9pPr marL="1639450" indent="-96439" algn="l" defTabSz="385753" rtl="0" eaLnBrk="1" latinLnBrk="0" hangingPunct="1">
        <a:lnSpc>
          <a:spcPct val="90000"/>
        </a:lnSpc>
        <a:spcBef>
          <a:spcPts val="211"/>
        </a:spcBef>
        <a:buFont typeface="Arial"/>
        <a:buChar char="•"/>
        <a:defRPr sz="760" kern="1200">
          <a:solidFill>
            <a:schemeClr val="tx1"/>
          </a:solidFill>
          <a:latin typeface="+mn-lt"/>
          <a:ea typeface="+mn-ea"/>
          <a:cs typeface="+mn-cs"/>
        </a:defRPr>
      </a:lvl9pPr>
    </p:bodyStyle>
    <p:otherStyle>
      <a:defPPr>
        <a:defRPr lang="en-US"/>
      </a:defPPr>
      <a:lvl1pPr marL="0" algn="l" defTabSz="385753" rtl="0" eaLnBrk="1" latinLnBrk="0" hangingPunct="1">
        <a:defRPr sz="760" kern="1200">
          <a:solidFill>
            <a:schemeClr val="tx1"/>
          </a:solidFill>
          <a:latin typeface="+mn-lt"/>
          <a:ea typeface="+mn-ea"/>
          <a:cs typeface="+mn-cs"/>
        </a:defRPr>
      </a:lvl1pPr>
      <a:lvl2pPr marL="192877" algn="l" defTabSz="385753" rtl="0" eaLnBrk="1" latinLnBrk="0" hangingPunct="1">
        <a:defRPr sz="760" kern="1200">
          <a:solidFill>
            <a:schemeClr val="tx1"/>
          </a:solidFill>
          <a:latin typeface="+mn-lt"/>
          <a:ea typeface="+mn-ea"/>
          <a:cs typeface="+mn-cs"/>
        </a:defRPr>
      </a:lvl2pPr>
      <a:lvl3pPr marL="385753" algn="l" defTabSz="385753" rtl="0" eaLnBrk="1" latinLnBrk="0" hangingPunct="1">
        <a:defRPr sz="760" kern="1200">
          <a:solidFill>
            <a:schemeClr val="tx1"/>
          </a:solidFill>
          <a:latin typeface="+mn-lt"/>
          <a:ea typeface="+mn-ea"/>
          <a:cs typeface="+mn-cs"/>
        </a:defRPr>
      </a:lvl3pPr>
      <a:lvl4pPr marL="578630" algn="l" defTabSz="385753" rtl="0" eaLnBrk="1" latinLnBrk="0" hangingPunct="1">
        <a:defRPr sz="760" kern="1200">
          <a:solidFill>
            <a:schemeClr val="tx1"/>
          </a:solidFill>
          <a:latin typeface="+mn-lt"/>
          <a:ea typeface="+mn-ea"/>
          <a:cs typeface="+mn-cs"/>
        </a:defRPr>
      </a:lvl4pPr>
      <a:lvl5pPr marL="771506" algn="l" defTabSz="385753" rtl="0" eaLnBrk="1" latinLnBrk="0" hangingPunct="1">
        <a:defRPr sz="760" kern="1200">
          <a:solidFill>
            <a:schemeClr val="tx1"/>
          </a:solidFill>
          <a:latin typeface="+mn-lt"/>
          <a:ea typeface="+mn-ea"/>
          <a:cs typeface="+mn-cs"/>
        </a:defRPr>
      </a:lvl5pPr>
      <a:lvl6pPr marL="964382" algn="l" defTabSz="385753" rtl="0" eaLnBrk="1" latinLnBrk="0" hangingPunct="1">
        <a:defRPr sz="760" kern="1200">
          <a:solidFill>
            <a:schemeClr val="tx1"/>
          </a:solidFill>
          <a:latin typeface="+mn-lt"/>
          <a:ea typeface="+mn-ea"/>
          <a:cs typeface="+mn-cs"/>
        </a:defRPr>
      </a:lvl6pPr>
      <a:lvl7pPr marL="1157258" algn="l" defTabSz="385753" rtl="0" eaLnBrk="1" latinLnBrk="0" hangingPunct="1">
        <a:defRPr sz="760" kern="1200">
          <a:solidFill>
            <a:schemeClr val="tx1"/>
          </a:solidFill>
          <a:latin typeface="+mn-lt"/>
          <a:ea typeface="+mn-ea"/>
          <a:cs typeface="+mn-cs"/>
        </a:defRPr>
      </a:lvl7pPr>
      <a:lvl8pPr marL="1350135" algn="l" defTabSz="385753" rtl="0" eaLnBrk="1" latinLnBrk="0" hangingPunct="1">
        <a:defRPr sz="760" kern="1200">
          <a:solidFill>
            <a:schemeClr val="tx1"/>
          </a:solidFill>
          <a:latin typeface="+mn-lt"/>
          <a:ea typeface="+mn-ea"/>
          <a:cs typeface="+mn-cs"/>
        </a:defRPr>
      </a:lvl8pPr>
      <a:lvl9pPr marL="1543012" algn="l" defTabSz="385753" rtl="0" eaLnBrk="1" latinLnBrk="0" hangingPunct="1">
        <a:defRPr sz="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nationaldisabilityinstitute.or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svg"/><Relationship Id="rId3" Type="http://schemas.openxmlformats.org/officeDocument/2006/relationships/image" Target="../media/image6.svg"/><Relationship Id="rId7" Type="http://schemas.openxmlformats.org/officeDocument/2006/relationships/image" Target="../media/image10.svg"/><Relationship Id="rId12"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5" Type="http://schemas.openxmlformats.org/officeDocument/2006/relationships/image" Target="../media/image1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 Id="rId14" Type="http://schemas.openxmlformats.org/officeDocument/2006/relationships/image" Target="../media/image17.png"/></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9.emf"/><Relationship Id="rId4" Type="http://schemas.openxmlformats.org/officeDocument/2006/relationships/image" Target="../media/image10.sv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0.emf"/><Relationship Id="rId4" Type="http://schemas.openxmlformats.org/officeDocument/2006/relationships/image" Target="../media/image10.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DFA8BC7-4987-7149-9DA0-CCBB5E18DDF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0" y="0"/>
            <a:ext cx="9144000" cy="6858000"/>
          </a:xfrm>
          <a:custGeom>
            <a:avLst/>
            <a:gdLst/>
            <a:ahLst/>
            <a:cxnLst/>
            <a:rect l="l" t="t" r="r" b="b"/>
            <a:pathLst>
              <a:path w="7678763" h="6858000">
                <a:moveTo>
                  <a:pt x="6950358" y="3911316"/>
                </a:moveTo>
                <a:lnTo>
                  <a:pt x="6950358" y="3925503"/>
                </a:lnTo>
                <a:lnTo>
                  <a:pt x="6948404" y="3918409"/>
                </a:lnTo>
                <a:close/>
                <a:moveTo>
                  <a:pt x="890899" y="2071857"/>
                </a:moveTo>
                <a:cubicBezTo>
                  <a:pt x="890899" y="2071857"/>
                  <a:pt x="890899" y="2071857"/>
                  <a:pt x="4934362" y="2071857"/>
                </a:cubicBezTo>
                <a:cubicBezTo>
                  <a:pt x="5187625" y="2071857"/>
                  <a:pt x="5432153" y="2211072"/>
                  <a:pt x="5554418" y="2437296"/>
                </a:cubicBezTo>
                <a:cubicBezTo>
                  <a:pt x="5554418" y="2437296"/>
                  <a:pt x="5554418" y="2437296"/>
                  <a:pt x="7580515" y="5926372"/>
                </a:cubicBezTo>
                <a:cubicBezTo>
                  <a:pt x="7711513" y="6143896"/>
                  <a:pt x="7711513" y="6422327"/>
                  <a:pt x="7580515" y="6639850"/>
                </a:cubicBezTo>
                <a:cubicBezTo>
                  <a:pt x="7580515" y="6639850"/>
                  <a:pt x="7580515" y="6639850"/>
                  <a:pt x="7473670" y="6823844"/>
                </a:cubicBezTo>
                <a:lnTo>
                  <a:pt x="7453836" y="6858000"/>
                </a:lnTo>
                <a:lnTo>
                  <a:pt x="0" y="6858000"/>
                </a:lnTo>
                <a:lnTo>
                  <a:pt x="0" y="2890622"/>
                </a:lnTo>
                <a:lnTo>
                  <a:pt x="78831" y="2754282"/>
                </a:lnTo>
                <a:cubicBezTo>
                  <a:pt x="137995" y="2651956"/>
                  <a:pt x="199068" y="2546330"/>
                  <a:pt x="262110" y="2437296"/>
                </a:cubicBezTo>
                <a:cubicBezTo>
                  <a:pt x="393108" y="2211072"/>
                  <a:pt x="628904" y="2071857"/>
                  <a:pt x="890899" y="2071857"/>
                </a:cubicBezTo>
                <a:close/>
                <a:moveTo>
                  <a:pt x="0" y="0"/>
                </a:moveTo>
                <a:lnTo>
                  <a:pt x="6535339" y="0"/>
                </a:lnTo>
                <a:lnTo>
                  <a:pt x="6421432" y="196155"/>
                </a:lnTo>
                <a:cubicBezTo>
                  <a:pt x="6196056" y="584267"/>
                  <a:pt x="5928944" y="1044253"/>
                  <a:pt x="5612367" y="1589421"/>
                </a:cubicBezTo>
                <a:cubicBezTo>
                  <a:pt x="5490102" y="1815646"/>
                  <a:pt x="5245573" y="1954861"/>
                  <a:pt x="4992310" y="1954861"/>
                </a:cubicBezTo>
                <a:cubicBezTo>
                  <a:pt x="4992310" y="1954861"/>
                  <a:pt x="4992310" y="1954861"/>
                  <a:pt x="948847" y="1954861"/>
                </a:cubicBezTo>
                <a:cubicBezTo>
                  <a:pt x="686852" y="1954861"/>
                  <a:pt x="451057" y="1815646"/>
                  <a:pt x="320058" y="1589421"/>
                </a:cubicBezTo>
                <a:cubicBezTo>
                  <a:pt x="320058" y="1589421"/>
                  <a:pt x="320058" y="1589421"/>
                  <a:pt x="4048" y="1042874"/>
                </a:cubicBezTo>
                <a:lnTo>
                  <a:pt x="0" y="1035874"/>
                </a:lnTo>
                <a:close/>
              </a:path>
            </a:pathLst>
          </a:custGeom>
        </p:spPr>
      </p:pic>
      <p:sp>
        <p:nvSpPr>
          <p:cNvPr id="4" name="Title 3"/>
          <p:cNvSpPr>
            <a:spLocks noGrp="1"/>
          </p:cNvSpPr>
          <p:nvPr>
            <p:ph type="title"/>
          </p:nvPr>
        </p:nvSpPr>
        <p:spPr>
          <a:xfrm>
            <a:off x="271305" y="-20097"/>
            <a:ext cx="7189426" cy="1583363"/>
          </a:xfrm>
        </p:spPr>
        <p:txBody>
          <a:bodyPr>
            <a:noAutofit/>
          </a:bodyPr>
          <a:lstStyle/>
          <a:p>
            <a:pPr algn="l"/>
            <a:r>
              <a:rPr lang="en-US" sz="4500" b="0" dirty="0">
                <a:latin typeface="Calibri" panose="020F0502020204030204" pitchFamily="34" charset="0"/>
                <a:cs typeface="Calibri" panose="020F0502020204030204" pitchFamily="34" charset="0"/>
              </a:rPr>
              <a:t>New NDI Board Member Orientation, July 26, 2021</a:t>
            </a:r>
          </a:p>
        </p:txBody>
      </p:sp>
      <p:sp>
        <p:nvSpPr>
          <p:cNvPr id="3" name="TextBox 2">
            <a:extLst>
              <a:ext uri="{FF2B5EF4-FFF2-40B4-BE49-F238E27FC236}">
                <a16:creationId xmlns:a16="http://schemas.microsoft.com/office/drawing/2014/main" id="{EF488860-A980-894F-A451-2CC7653146BA}"/>
              </a:ext>
            </a:extLst>
          </p:cNvPr>
          <p:cNvSpPr txBox="1"/>
          <p:nvPr/>
        </p:nvSpPr>
        <p:spPr>
          <a:xfrm>
            <a:off x="5092111" y="6262730"/>
            <a:ext cx="4194629" cy="430887"/>
          </a:xfrm>
          <a:prstGeom prst="rect">
            <a:avLst/>
          </a:prstGeom>
          <a:noFill/>
        </p:spPr>
        <p:txBody>
          <a:bodyPr wrap="square" rtlCol="0">
            <a:spAutoFit/>
          </a:bodyPr>
          <a:lstStyle/>
          <a:p>
            <a:pPr algn="ctr"/>
            <a:r>
              <a:rPr lang="en-US" sz="2200" b="1" dirty="0">
                <a:solidFill>
                  <a:schemeClr val="bg1"/>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nationaldisabilityinstitute.org </a:t>
            </a:r>
            <a:endParaRPr lang="en-US" sz="22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46467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3957" y="961754"/>
            <a:ext cx="6392172" cy="719376"/>
          </a:xfrm>
        </p:spPr>
        <p:txBody>
          <a:bodyPr>
            <a:noAutofit/>
          </a:bodyPr>
          <a:lstStyle/>
          <a:p>
            <a:pPr algn="ctr"/>
            <a:r>
              <a:rPr lang="en-US" sz="3000" b="0" dirty="0">
                <a:solidFill>
                  <a:srgbClr val="0070C0"/>
                </a:solidFill>
                <a:latin typeface="Calibri" panose="020F0502020204030204" pitchFamily="34" charset="0"/>
                <a:cs typeface="Calibri" panose="020F0502020204030204" pitchFamily="34" charset="0"/>
              </a:rPr>
              <a:t>Diversity, Equity, Inclusion, &amp; Belonging</a:t>
            </a:r>
          </a:p>
        </p:txBody>
      </p:sp>
      <p:sp>
        <p:nvSpPr>
          <p:cNvPr id="3" name="Content Placeholder 2"/>
          <p:cNvSpPr>
            <a:spLocks noGrp="1"/>
          </p:cNvSpPr>
          <p:nvPr>
            <p:ph idx="1"/>
          </p:nvPr>
        </p:nvSpPr>
        <p:spPr>
          <a:xfrm>
            <a:off x="214785" y="2104858"/>
            <a:ext cx="8727099" cy="4046027"/>
          </a:xfrm>
        </p:spPr>
        <p:txBody>
          <a:bodyPr numCol="2">
            <a:noAutofit/>
          </a:bodyPr>
          <a:lstStyle/>
          <a:p>
            <a:pPr marL="0" indent="0">
              <a:lnSpc>
                <a:spcPct val="150000"/>
              </a:lnSpc>
              <a:spcBef>
                <a:spcPts val="0"/>
              </a:spcBef>
              <a:spcAft>
                <a:spcPts val="0"/>
              </a:spcAft>
              <a:buClr>
                <a:schemeClr val="tx1"/>
              </a:buClr>
              <a:buSzPct val="100000"/>
              <a:buNone/>
            </a:pPr>
            <a:r>
              <a:rPr lang="en-US" sz="2400" b="1" dirty="0">
                <a:solidFill>
                  <a:schemeClr val="accent5">
                    <a:lumMod val="75000"/>
                  </a:schemeClr>
                </a:solidFill>
                <a:latin typeface="Calibri" panose="020F0502020204030204" pitchFamily="34" charset="0"/>
                <a:cs typeface="Calibri" panose="020F0502020204030204" pitchFamily="34" charset="0"/>
              </a:rPr>
              <a:t>Internal:</a:t>
            </a:r>
            <a:endParaRPr lang="en-US" sz="2400" b="1" dirty="0">
              <a:solidFill>
                <a:srgbClr val="0070C0"/>
              </a:solidFill>
              <a:latin typeface="Calibri" panose="020F0502020204030204" pitchFamily="34" charset="0"/>
              <a:cs typeface="Calibri" panose="020F0502020204030204" pitchFamily="34" charset="0"/>
            </a:endParaRPr>
          </a:p>
          <a:p>
            <a:pPr marL="432197" indent="-432197">
              <a:lnSpc>
                <a:spcPct val="150000"/>
              </a:lnSpc>
              <a:spcBef>
                <a:spcPts val="0"/>
              </a:spcBef>
              <a:spcAft>
                <a:spcPts val="0"/>
              </a:spcAft>
              <a:buClr>
                <a:schemeClr val="tx1"/>
              </a:buClr>
              <a:buSzPct val="100000"/>
              <a:buFont typeface="+mj-lt"/>
              <a:buAutoNum type="romanUcPeriod"/>
            </a:pPr>
            <a:r>
              <a:rPr lang="en-US" sz="2400" dirty="0">
                <a:solidFill>
                  <a:srgbClr val="0070C0"/>
                </a:solidFill>
                <a:latin typeface="Calibri" panose="020F0502020204030204" pitchFamily="34" charset="0"/>
                <a:cs typeface="Calibri" panose="020F0502020204030204" pitchFamily="34" charset="0"/>
              </a:rPr>
              <a:t>Diversification of Board</a:t>
            </a:r>
          </a:p>
          <a:p>
            <a:pPr marL="432197" indent="-432197">
              <a:lnSpc>
                <a:spcPct val="150000"/>
              </a:lnSpc>
              <a:spcBef>
                <a:spcPts val="0"/>
              </a:spcBef>
              <a:spcAft>
                <a:spcPts val="0"/>
              </a:spcAft>
              <a:buClr>
                <a:schemeClr val="tx1"/>
              </a:buClr>
              <a:buSzPct val="100000"/>
              <a:buFont typeface="+mj-lt"/>
              <a:buAutoNum type="romanUcPeriod"/>
            </a:pPr>
            <a:r>
              <a:rPr lang="en-US" sz="2400" dirty="0">
                <a:solidFill>
                  <a:srgbClr val="0070C0"/>
                </a:solidFill>
                <a:latin typeface="Calibri" panose="020F0502020204030204" pitchFamily="34" charset="0"/>
                <a:cs typeface="Calibri" panose="020F0502020204030204" pitchFamily="34" charset="0"/>
              </a:rPr>
              <a:t>Advisory committee</a:t>
            </a:r>
          </a:p>
          <a:p>
            <a:pPr marL="432197" indent="-432197">
              <a:lnSpc>
                <a:spcPct val="150000"/>
              </a:lnSpc>
              <a:spcBef>
                <a:spcPts val="0"/>
              </a:spcBef>
              <a:spcAft>
                <a:spcPts val="0"/>
              </a:spcAft>
              <a:buClr>
                <a:schemeClr val="tx1"/>
              </a:buClr>
              <a:buSzPct val="100000"/>
              <a:buFont typeface="+mj-lt"/>
              <a:buAutoNum type="romanUcPeriod"/>
            </a:pPr>
            <a:r>
              <a:rPr lang="en-US" sz="2400" dirty="0">
                <a:solidFill>
                  <a:srgbClr val="0070C0"/>
                </a:solidFill>
                <a:latin typeface="Calibri" panose="020F0502020204030204" pitchFamily="34" charset="0"/>
                <a:cs typeface="Calibri" panose="020F0502020204030204" pitchFamily="34" charset="0"/>
              </a:rPr>
              <a:t>Leadership training/opportunities</a:t>
            </a:r>
          </a:p>
          <a:p>
            <a:pPr marL="432197" indent="-432197">
              <a:lnSpc>
                <a:spcPct val="150000"/>
              </a:lnSpc>
              <a:spcBef>
                <a:spcPts val="0"/>
              </a:spcBef>
              <a:spcAft>
                <a:spcPts val="0"/>
              </a:spcAft>
              <a:buClr>
                <a:schemeClr val="tx1"/>
              </a:buClr>
              <a:buSzPct val="100000"/>
              <a:buFont typeface="+mj-lt"/>
              <a:buAutoNum type="romanUcPeriod"/>
            </a:pPr>
            <a:r>
              <a:rPr lang="en-US" sz="2400" dirty="0">
                <a:solidFill>
                  <a:srgbClr val="0070C0"/>
                </a:solidFill>
                <a:latin typeface="Calibri" panose="020F0502020204030204" pitchFamily="34" charset="0"/>
                <a:cs typeface="Calibri" panose="020F0502020204030204" pitchFamily="34" charset="0"/>
              </a:rPr>
              <a:t>New equity staff hire</a:t>
            </a:r>
          </a:p>
          <a:p>
            <a:pPr marL="0" indent="0">
              <a:lnSpc>
                <a:spcPct val="150000"/>
              </a:lnSpc>
              <a:spcBef>
                <a:spcPts val="0"/>
              </a:spcBef>
              <a:spcAft>
                <a:spcPts val="0"/>
              </a:spcAft>
              <a:buClr>
                <a:schemeClr val="tx1"/>
              </a:buClr>
              <a:buSzPct val="100000"/>
              <a:buNone/>
            </a:pPr>
            <a:endParaRPr lang="en-US" sz="2400" b="1" dirty="0">
              <a:solidFill>
                <a:srgbClr val="0070C0"/>
              </a:solidFill>
              <a:latin typeface="Calibri" panose="020F0502020204030204" pitchFamily="34" charset="0"/>
              <a:cs typeface="Calibri" panose="020F0502020204030204" pitchFamily="34" charset="0"/>
            </a:endParaRPr>
          </a:p>
          <a:p>
            <a:pPr marL="0" indent="0">
              <a:lnSpc>
                <a:spcPct val="150000"/>
              </a:lnSpc>
              <a:spcBef>
                <a:spcPts val="0"/>
              </a:spcBef>
              <a:spcAft>
                <a:spcPts val="0"/>
              </a:spcAft>
              <a:buClr>
                <a:schemeClr val="tx1"/>
              </a:buClr>
              <a:buSzPct val="100000"/>
              <a:buNone/>
            </a:pPr>
            <a:endParaRPr lang="en-US" sz="2400" b="1" dirty="0">
              <a:solidFill>
                <a:schemeClr val="accent5">
                  <a:lumMod val="75000"/>
                </a:schemeClr>
              </a:solidFill>
              <a:latin typeface="Calibri" panose="020F0502020204030204" pitchFamily="34" charset="0"/>
              <a:cs typeface="Calibri" panose="020F0502020204030204" pitchFamily="34" charset="0"/>
            </a:endParaRPr>
          </a:p>
          <a:p>
            <a:pPr marL="0" indent="0">
              <a:lnSpc>
                <a:spcPct val="150000"/>
              </a:lnSpc>
              <a:spcBef>
                <a:spcPts val="0"/>
              </a:spcBef>
              <a:spcAft>
                <a:spcPts val="0"/>
              </a:spcAft>
              <a:buClr>
                <a:schemeClr val="tx1"/>
              </a:buClr>
              <a:buSzPct val="100000"/>
              <a:buNone/>
            </a:pPr>
            <a:r>
              <a:rPr lang="en-US" sz="2400" b="1" dirty="0">
                <a:solidFill>
                  <a:schemeClr val="accent5">
                    <a:lumMod val="75000"/>
                  </a:schemeClr>
                </a:solidFill>
                <a:latin typeface="Calibri" panose="020F0502020204030204" pitchFamily="34" charset="0"/>
                <a:cs typeface="Calibri" panose="020F0502020204030204" pitchFamily="34" charset="0"/>
              </a:rPr>
              <a:t>External:</a:t>
            </a:r>
            <a:endParaRPr lang="en-US" sz="2400" b="1" dirty="0">
              <a:solidFill>
                <a:srgbClr val="0070C0"/>
              </a:solidFill>
              <a:latin typeface="Calibri" panose="020F0502020204030204" pitchFamily="34" charset="0"/>
              <a:cs typeface="Calibri" panose="020F0502020204030204" pitchFamily="34" charset="0"/>
            </a:endParaRPr>
          </a:p>
          <a:p>
            <a:pPr marL="432197" indent="-432197">
              <a:lnSpc>
                <a:spcPct val="150000"/>
              </a:lnSpc>
              <a:spcBef>
                <a:spcPts val="0"/>
              </a:spcBef>
              <a:spcAft>
                <a:spcPts val="0"/>
              </a:spcAft>
              <a:buClr>
                <a:schemeClr val="tx1"/>
              </a:buClr>
              <a:buSzPct val="100000"/>
              <a:buFont typeface="+mj-lt"/>
              <a:buAutoNum type="romanUcPeriod"/>
            </a:pPr>
            <a:r>
              <a:rPr lang="en-US" sz="2400" dirty="0">
                <a:solidFill>
                  <a:srgbClr val="0070C0"/>
                </a:solidFill>
                <a:latin typeface="Calibri" panose="020F0502020204030204" pitchFamily="34" charset="0"/>
                <a:cs typeface="Calibri" panose="020F0502020204030204" pitchFamily="34" charset="0"/>
              </a:rPr>
              <a:t>Convenings/events</a:t>
            </a:r>
          </a:p>
          <a:p>
            <a:pPr marL="432197" indent="-432197">
              <a:lnSpc>
                <a:spcPct val="150000"/>
              </a:lnSpc>
              <a:spcBef>
                <a:spcPts val="0"/>
              </a:spcBef>
              <a:spcAft>
                <a:spcPts val="0"/>
              </a:spcAft>
              <a:buClr>
                <a:schemeClr val="tx1"/>
              </a:buClr>
              <a:buSzPct val="100000"/>
              <a:buFont typeface="+mj-lt"/>
              <a:buAutoNum type="romanUcPeriod"/>
            </a:pPr>
            <a:r>
              <a:rPr lang="en-US" sz="2400" dirty="0">
                <a:solidFill>
                  <a:srgbClr val="0070C0"/>
                </a:solidFill>
                <a:latin typeface="Calibri" panose="020F0502020204030204" pitchFamily="34" charset="0"/>
                <a:cs typeface="Calibri" panose="020F0502020204030204" pitchFamily="34" charset="0"/>
              </a:rPr>
              <a:t>Outreach and partnerships</a:t>
            </a:r>
          </a:p>
          <a:p>
            <a:pPr marL="432197" indent="-432197">
              <a:lnSpc>
                <a:spcPct val="150000"/>
              </a:lnSpc>
              <a:spcBef>
                <a:spcPts val="0"/>
              </a:spcBef>
              <a:spcAft>
                <a:spcPts val="0"/>
              </a:spcAft>
              <a:buClr>
                <a:schemeClr val="tx1"/>
              </a:buClr>
              <a:buSzPct val="100000"/>
              <a:buFont typeface="+mj-lt"/>
              <a:buAutoNum type="romanUcPeriod"/>
            </a:pPr>
            <a:r>
              <a:rPr lang="en-US" sz="2400" dirty="0">
                <a:solidFill>
                  <a:srgbClr val="0070C0"/>
                </a:solidFill>
                <a:latin typeface="Calibri" panose="020F0502020204030204" pitchFamily="34" charset="0"/>
                <a:cs typeface="Calibri" panose="020F0502020204030204" pitchFamily="34" charset="0"/>
              </a:rPr>
              <a:t>Research</a:t>
            </a:r>
          </a:p>
          <a:p>
            <a:pPr marL="432197" indent="-432197">
              <a:lnSpc>
                <a:spcPct val="150000"/>
              </a:lnSpc>
              <a:spcBef>
                <a:spcPts val="0"/>
              </a:spcBef>
              <a:spcAft>
                <a:spcPts val="0"/>
              </a:spcAft>
              <a:buClr>
                <a:schemeClr val="tx1"/>
              </a:buClr>
              <a:buSzPct val="100000"/>
              <a:buFont typeface="+mj-lt"/>
              <a:buAutoNum type="romanUcPeriod"/>
            </a:pPr>
            <a:r>
              <a:rPr lang="en-US" sz="2400" dirty="0">
                <a:solidFill>
                  <a:srgbClr val="0070C0"/>
                </a:solidFill>
                <a:latin typeface="Calibri" panose="020F0502020204030204" pitchFamily="34" charset="0"/>
                <a:cs typeface="Calibri" panose="020F0502020204030204" pitchFamily="34" charset="0"/>
              </a:rPr>
              <a:t>ABLE BIPOC group</a:t>
            </a:r>
          </a:p>
          <a:p>
            <a:pPr marL="432197" indent="-432197">
              <a:lnSpc>
                <a:spcPct val="150000"/>
              </a:lnSpc>
              <a:spcBef>
                <a:spcPts val="0"/>
              </a:spcBef>
              <a:spcAft>
                <a:spcPts val="0"/>
              </a:spcAft>
              <a:buClr>
                <a:schemeClr val="tx1"/>
              </a:buClr>
              <a:buSzPct val="100000"/>
              <a:buFont typeface="+mj-lt"/>
              <a:buAutoNum type="romanUcPeriod"/>
            </a:pPr>
            <a:r>
              <a:rPr lang="en-US" sz="2400" dirty="0">
                <a:solidFill>
                  <a:srgbClr val="0070C0"/>
                </a:solidFill>
                <a:latin typeface="Calibri" panose="020F0502020204030204" pitchFamily="34" charset="0"/>
                <a:cs typeface="Calibri" panose="020F0502020204030204" pitchFamily="34" charset="0"/>
              </a:rPr>
              <a:t>Small business/entrepreneur national convenings</a:t>
            </a:r>
          </a:p>
          <a:p>
            <a:pPr marL="432197" indent="-432197">
              <a:lnSpc>
                <a:spcPct val="150000"/>
              </a:lnSpc>
              <a:spcBef>
                <a:spcPts val="0"/>
              </a:spcBef>
              <a:spcAft>
                <a:spcPts val="0"/>
              </a:spcAft>
              <a:buClr>
                <a:schemeClr val="tx1"/>
              </a:buClr>
              <a:buSzPct val="100000"/>
              <a:buFont typeface="+mj-lt"/>
              <a:buAutoNum type="romanUcPeriod"/>
            </a:pPr>
            <a:endParaRPr lang="en-US" sz="2400" dirty="0">
              <a:solidFill>
                <a:srgbClr val="0070C0"/>
              </a:solidFill>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4"/>
          </p:nvPr>
        </p:nvSpPr>
        <p:spPr/>
        <p:txBody>
          <a:bodyPr/>
          <a:lstStyle/>
          <a:p>
            <a:fld id="{485AC5E9-28C9-498F-BCCA-E3048E5B58DF}" type="slidenum">
              <a:rPr lang="en-US" smtClean="0">
                <a:solidFill>
                  <a:srgbClr val="FFFFFF"/>
                </a:solidFill>
              </a:rPr>
              <a:pPr/>
              <a:t>10</a:t>
            </a:fld>
            <a:endParaRPr lang="en-US" dirty="0">
              <a:solidFill>
                <a:srgbClr val="FFFFFF"/>
              </a:solidFill>
            </a:endParaRPr>
          </a:p>
        </p:txBody>
      </p:sp>
      <p:pic>
        <p:nvPicPr>
          <p:cNvPr id="6" name="Graphic 5" descr="Five Hands in a Circle">
            <a:extLst>
              <a:ext uri="{FF2B5EF4-FFF2-40B4-BE49-F238E27FC236}">
                <a16:creationId xmlns:a16="http://schemas.microsoft.com/office/drawing/2014/main" id="{2C88C3CD-6D04-AB41-85BA-299F5518D73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4785" y="707115"/>
            <a:ext cx="974015" cy="974015"/>
          </a:xfrm>
          <a:prstGeom prst="rect">
            <a:avLst/>
          </a:prstGeom>
        </p:spPr>
      </p:pic>
    </p:spTree>
    <p:extLst>
      <p:ext uri="{BB962C8B-B14F-4D97-AF65-F5344CB8AC3E}">
        <p14:creationId xmlns:p14="http://schemas.microsoft.com/office/powerpoint/2010/main" val="13299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0874" y="723481"/>
            <a:ext cx="5996086" cy="719376"/>
          </a:xfrm>
        </p:spPr>
        <p:txBody>
          <a:bodyPr>
            <a:normAutofit/>
          </a:bodyPr>
          <a:lstStyle/>
          <a:p>
            <a:pPr algn="ctr"/>
            <a:r>
              <a:rPr lang="en-US" sz="3000" b="0" dirty="0">
                <a:solidFill>
                  <a:srgbClr val="7030A0"/>
                </a:solidFill>
                <a:latin typeface="Calibri" panose="020F0502020204030204" pitchFamily="34" charset="0"/>
                <a:cs typeface="Calibri" panose="020F0502020204030204" pitchFamily="34" charset="0"/>
              </a:rPr>
              <a:t>How the Board Operates</a:t>
            </a:r>
          </a:p>
        </p:txBody>
      </p:sp>
      <p:sp>
        <p:nvSpPr>
          <p:cNvPr id="3" name="Content Placeholder 2"/>
          <p:cNvSpPr>
            <a:spLocks noGrp="1"/>
          </p:cNvSpPr>
          <p:nvPr>
            <p:ph idx="1"/>
          </p:nvPr>
        </p:nvSpPr>
        <p:spPr>
          <a:xfrm>
            <a:off x="978724" y="1709468"/>
            <a:ext cx="7963159" cy="5017273"/>
          </a:xfrm>
        </p:spPr>
        <p:txBody>
          <a:bodyPr>
            <a:noAutofit/>
          </a:bodyPr>
          <a:lstStyle/>
          <a:p>
            <a:pPr marL="514350" indent="-514350">
              <a:lnSpc>
                <a:spcPct val="150000"/>
              </a:lnSpc>
              <a:spcBef>
                <a:spcPts val="0"/>
              </a:spcBef>
              <a:spcAft>
                <a:spcPts val="0"/>
              </a:spcAft>
              <a:buClr>
                <a:schemeClr val="tx1"/>
              </a:buClr>
              <a:buSzPct val="100000"/>
              <a:buFont typeface="+mj-lt"/>
              <a:buAutoNum type="romanUcPeriod"/>
            </a:pPr>
            <a:r>
              <a:rPr lang="en-US" sz="2400" dirty="0">
                <a:solidFill>
                  <a:srgbClr val="7030A0"/>
                </a:solidFill>
                <a:latin typeface="Calibri" panose="020F0502020204030204" pitchFamily="34" charset="0"/>
                <a:cs typeface="Calibri" panose="020F0502020204030204" pitchFamily="34" charset="0"/>
              </a:rPr>
              <a:t>Roles and responsibilities</a:t>
            </a:r>
          </a:p>
          <a:p>
            <a:pPr marL="514350" indent="-514350">
              <a:lnSpc>
                <a:spcPct val="150000"/>
              </a:lnSpc>
              <a:spcBef>
                <a:spcPts val="0"/>
              </a:spcBef>
              <a:spcAft>
                <a:spcPts val="0"/>
              </a:spcAft>
              <a:buClr>
                <a:schemeClr val="tx1"/>
              </a:buClr>
              <a:buSzPct val="100000"/>
              <a:buFont typeface="+mj-lt"/>
              <a:buAutoNum type="romanUcPeriod"/>
            </a:pPr>
            <a:r>
              <a:rPr lang="en-US" sz="2400" dirty="0">
                <a:solidFill>
                  <a:srgbClr val="7030A0"/>
                </a:solidFill>
                <a:latin typeface="Calibri" panose="020F0502020204030204" pitchFamily="34" charset="0"/>
                <a:cs typeface="Calibri" panose="020F0502020204030204" pitchFamily="34" charset="0"/>
              </a:rPr>
              <a:t>Committees</a:t>
            </a:r>
          </a:p>
          <a:p>
            <a:pPr lvl="2">
              <a:lnSpc>
                <a:spcPct val="150000"/>
              </a:lnSpc>
              <a:spcBef>
                <a:spcPts val="0"/>
              </a:spcBef>
              <a:spcAft>
                <a:spcPts val="0"/>
              </a:spcAft>
              <a:buClr>
                <a:schemeClr val="tx1"/>
              </a:buClr>
              <a:buSzPct val="100000"/>
              <a:buFont typeface="Arial" panose="020B0604020202020204" pitchFamily="34" charset="0"/>
              <a:buChar char="•"/>
            </a:pPr>
            <a:r>
              <a:rPr lang="en-US" sz="2400" dirty="0">
                <a:solidFill>
                  <a:srgbClr val="7030A0"/>
                </a:solidFill>
                <a:latin typeface="Calibri" panose="020F0502020204030204" pitchFamily="34" charset="0"/>
                <a:cs typeface="Calibri" panose="020F0502020204030204" pitchFamily="34" charset="0"/>
              </a:rPr>
              <a:t> Executive Committee </a:t>
            </a:r>
          </a:p>
          <a:p>
            <a:pPr lvl="2">
              <a:lnSpc>
                <a:spcPct val="150000"/>
              </a:lnSpc>
              <a:spcBef>
                <a:spcPts val="0"/>
              </a:spcBef>
              <a:spcAft>
                <a:spcPts val="0"/>
              </a:spcAft>
              <a:buClr>
                <a:schemeClr val="tx1"/>
              </a:buClr>
              <a:buSzPct val="100000"/>
              <a:buFont typeface="Arial" panose="020B0604020202020204" pitchFamily="34" charset="0"/>
              <a:buChar char="•"/>
            </a:pPr>
            <a:r>
              <a:rPr lang="en-US" sz="2400" dirty="0">
                <a:solidFill>
                  <a:srgbClr val="7030A0"/>
                </a:solidFill>
                <a:latin typeface="Calibri" panose="020F0502020204030204" pitchFamily="34" charset="0"/>
                <a:cs typeface="Calibri" panose="020F0502020204030204" pitchFamily="34" charset="0"/>
              </a:rPr>
              <a:t>Leadership Committees </a:t>
            </a:r>
          </a:p>
          <a:p>
            <a:pPr lvl="2">
              <a:lnSpc>
                <a:spcPct val="150000"/>
              </a:lnSpc>
              <a:spcBef>
                <a:spcPts val="0"/>
              </a:spcBef>
              <a:spcAft>
                <a:spcPts val="0"/>
              </a:spcAft>
              <a:buClr>
                <a:schemeClr val="tx1"/>
              </a:buClr>
              <a:buSzPct val="100000"/>
              <a:buFont typeface="Arial" panose="020B0604020202020204" pitchFamily="34" charset="0"/>
              <a:buChar char="•"/>
            </a:pPr>
            <a:r>
              <a:rPr lang="en-US" sz="2400" dirty="0">
                <a:solidFill>
                  <a:srgbClr val="7030A0"/>
                </a:solidFill>
                <a:latin typeface="Calibri" panose="020F0502020204030204" pitchFamily="34" charset="0"/>
                <a:cs typeface="Calibri" panose="020F0502020204030204" pitchFamily="34" charset="0"/>
              </a:rPr>
              <a:t>Audit &amp; Finance Committee</a:t>
            </a:r>
          </a:p>
          <a:p>
            <a:pPr marL="514350" indent="-514350">
              <a:lnSpc>
                <a:spcPct val="150000"/>
              </a:lnSpc>
              <a:spcBef>
                <a:spcPts val="0"/>
              </a:spcBef>
              <a:spcAft>
                <a:spcPts val="0"/>
              </a:spcAft>
              <a:buClr>
                <a:schemeClr val="tx1"/>
              </a:buClr>
              <a:buSzPct val="100000"/>
              <a:buFont typeface="+mj-lt"/>
              <a:buAutoNum type="romanUcPeriod"/>
            </a:pPr>
            <a:r>
              <a:rPr lang="en-US" sz="2400" dirty="0">
                <a:solidFill>
                  <a:srgbClr val="7030A0"/>
                </a:solidFill>
                <a:latin typeface="Calibri" panose="020F0502020204030204" pitchFamily="34" charset="0"/>
                <a:cs typeface="Calibri" panose="020F0502020204030204" pitchFamily="34" charset="0"/>
              </a:rPr>
              <a:t>Collaboration with other board members and NDI leaders</a:t>
            </a:r>
          </a:p>
          <a:p>
            <a:pPr marL="514350" indent="-514350">
              <a:lnSpc>
                <a:spcPct val="150000"/>
              </a:lnSpc>
              <a:spcBef>
                <a:spcPts val="0"/>
              </a:spcBef>
              <a:spcAft>
                <a:spcPts val="0"/>
              </a:spcAft>
              <a:buClr>
                <a:schemeClr val="tx1"/>
              </a:buClr>
              <a:buSzPct val="100000"/>
              <a:buFont typeface="+mj-lt"/>
              <a:buAutoNum type="romanUcPeriod"/>
            </a:pPr>
            <a:r>
              <a:rPr lang="en-US" sz="2400" dirty="0">
                <a:solidFill>
                  <a:srgbClr val="7030A0"/>
                </a:solidFill>
                <a:latin typeface="Calibri" panose="020F0502020204030204" pitchFamily="34" charset="0"/>
                <a:cs typeface="Calibri" panose="020F0502020204030204" pitchFamily="34" charset="0"/>
              </a:rPr>
              <a:t>Bylaws and forms</a:t>
            </a:r>
          </a:p>
          <a:p>
            <a:pPr marL="514350" indent="-514350">
              <a:lnSpc>
                <a:spcPct val="150000"/>
              </a:lnSpc>
              <a:spcBef>
                <a:spcPts val="0"/>
              </a:spcBef>
              <a:spcAft>
                <a:spcPts val="0"/>
              </a:spcAft>
              <a:buClr>
                <a:schemeClr val="tx1"/>
              </a:buClr>
              <a:buSzPct val="100000"/>
              <a:buFont typeface="+mj-lt"/>
              <a:buAutoNum type="romanUcPeriod"/>
            </a:pPr>
            <a:r>
              <a:rPr lang="en-US" sz="2400" dirty="0">
                <a:solidFill>
                  <a:srgbClr val="7030A0"/>
                </a:solidFill>
                <a:latin typeface="Calibri" panose="020F0502020204030204" pitchFamily="34" charset="0"/>
                <a:cs typeface="Calibri" panose="020F0502020204030204" pitchFamily="34" charset="0"/>
              </a:rPr>
              <a:t>List of current board members</a:t>
            </a:r>
          </a:p>
        </p:txBody>
      </p:sp>
      <p:sp>
        <p:nvSpPr>
          <p:cNvPr id="4" name="Slide Number Placeholder 3"/>
          <p:cNvSpPr>
            <a:spLocks noGrp="1"/>
          </p:cNvSpPr>
          <p:nvPr>
            <p:ph type="sldNum" sz="quarter" idx="4"/>
          </p:nvPr>
        </p:nvSpPr>
        <p:spPr/>
        <p:txBody>
          <a:bodyPr/>
          <a:lstStyle/>
          <a:p>
            <a:fld id="{485AC5E9-28C9-498F-BCCA-E3048E5B58DF}" type="slidenum">
              <a:rPr lang="en-US" smtClean="0">
                <a:solidFill>
                  <a:srgbClr val="FFFFFF"/>
                </a:solidFill>
              </a:rPr>
              <a:pPr/>
              <a:t>11</a:t>
            </a:fld>
            <a:endParaRPr lang="en-US" dirty="0">
              <a:solidFill>
                <a:srgbClr val="FFFFFF"/>
              </a:solidFill>
            </a:endParaRPr>
          </a:p>
        </p:txBody>
      </p:sp>
      <p:pic>
        <p:nvPicPr>
          <p:cNvPr id="7" name="Graphic 6" descr="Gears">
            <a:extLst>
              <a:ext uri="{FF2B5EF4-FFF2-40B4-BE49-F238E27FC236}">
                <a16:creationId xmlns:a16="http://schemas.microsoft.com/office/drawing/2014/main" id="{498E3915-B003-2C48-B276-8F19F83FAFD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5877" y="723481"/>
            <a:ext cx="829540" cy="829540"/>
          </a:xfrm>
          <a:prstGeom prst="rect">
            <a:avLst/>
          </a:prstGeom>
        </p:spPr>
      </p:pic>
    </p:spTree>
    <p:extLst>
      <p:ext uri="{BB962C8B-B14F-4D97-AF65-F5344CB8AC3E}">
        <p14:creationId xmlns:p14="http://schemas.microsoft.com/office/powerpoint/2010/main" val="2808287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3955" y="761708"/>
            <a:ext cx="5996086" cy="719376"/>
          </a:xfrm>
        </p:spPr>
        <p:txBody>
          <a:bodyPr>
            <a:normAutofit/>
          </a:bodyPr>
          <a:lstStyle/>
          <a:p>
            <a:pPr algn="ctr"/>
            <a:r>
              <a:rPr lang="en-US" sz="3000" b="0" dirty="0">
                <a:solidFill>
                  <a:srgbClr val="E103FC"/>
                </a:solidFill>
                <a:latin typeface="Calibri" panose="020F0502020204030204" pitchFamily="34" charset="0"/>
                <a:cs typeface="Calibri" panose="020F0502020204030204" pitchFamily="34" charset="0"/>
              </a:rPr>
              <a:t>Q&amp;A</a:t>
            </a:r>
          </a:p>
        </p:txBody>
      </p:sp>
      <p:sp>
        <p:nvSpPr>
          <p:cNvPr id="3" name="Content Placeholder 2"/>
          <p:cNvSpPr>
            <a:spLocks noGrp="1"/>
          </p:cNvSpPr>
          <p:nvPr>
            <p:ph idx="1"/>
          </p:nvPr>
        </p:nvSpPr>
        <p:spPr>
          <a:xfrm>
            <a:off x="3298275" y="2405101"/>
            <a:ext cx="2544586" cy="2306384"/>
          </a:xfrm>
        </p:spPr>
        <p:txBody>
          <a:bodyPr>
            <a:noAutofit/>
          </a:bodyPr>
          <a:lstStyle/>
          <a:p>
            <a:pPr marL="514350" indent="-514350">
              <a:lnSpc>
                <a:spcPct val="150000"/>
              </a:lnSpc>
              <a:spcBef>
                <a:spcPts val="0"/>
              </a:spcBef>
              <a:spcAft>
                <a:spcPts val="0"/>
              </a:spcAft>
              <a:buClr>
                <a:schemeClr val="tx1"/>
              </a:buClr>
              <a:buSzPct val="100000"/>
              <a:buFont typeface="+mj-lt"/>
              <a:buAutoNum type="romanUcPeriod"/>
            </a:pPr>
            <a:r>
              <a:rPr lang="en-US" sz="2400" dirty="0">
                <a:solidFill>
                  <a:srgbClr val="E103FC"/>
                </a:solidFill>
                <a:latin typeface="Calibri" panose="020F0502020204030204" pitchFamily="34" charset="0"/>
                <a:cs typeface="Calibri" panose="020F0502020204030204" pitchFamily="34" charset="0"/>
              </a:rPr>
              <a:t>Questions?</a:t>
            </a:r>
          </a:p>
          <a:p>
            <a:pPr marL="514350" indent="-514350">
              <a:lnSpc>
                <a:spcPct val="150000"/>
              </a:lnSpc>
              <a:spcBef>
                <a:spcPts val="0"/>
              </a:spcBef>
              <a:spcAft>
                <a:spcPts val="0"/>
              </a:spcAft>
              <a:buClr>
                <a:schemeClr val="tx1"/>
              </a:buClr>
              <a:buSzPct val="100000"/>
              <a:buFont typeface="+mj-lt"/>
              <a:buAutoNum type="romanUcPeriod"/>
            </a:pPr>
            <a:r>
              <a:rPr lang="en-US" sz="2400" dirty="0">
                <a:solidFill>
                  <a:srgbClr val="E103FC"/>
                </a:solidFill>
                <a:latin typeface="Calibri" panose="020F0502020204030204" pitchFamily="34" charset="0"/>
                <a:cs typeface="Calibri" panose="020F0502020204030204" pitchFamily="34" charset="0"/>
              </a:rPr>
              <a:t>Comments?</a:t>
            </a:r>
          </a:p>
        </p:txBody>
      </p:sp>
      <p:sp>
        <p:nvSpPr>
          <p:cNvPr id="4" name="Slide Number Placeholder 3"/>
          <p:cNvSpPr>
            <a:spLocks noGrp="1"/>
          </p:cNvSpPr>
          <p:nvPr>
            <p:ph type="sldNum" sz="quarter" idx="4"/>
          </p:nvPr>
        </p:nvSpPr>
        <p:spPr/>
        <p:txBody>
          <a:bodyPr/>
          <a:lstStyle/>
          <a:p>
            <a:fld id="{485AC5E9-28C9-498F-BCCA-E3048E5B58DF}" type="slidenum">
              <a:rPr lang="en-US" smtClean="0">
                <a:solidFill>
                  <a:srgbClr val="FFFFFF"/>
                </a:solidFill>
              </a:rPr>
              <a:pPr/>
              <a:t>12</a:t>
            </a:fld>
            <a:endParaRPr lang="en-US" dirty="0">
              <a:solidFill>
                <a:srgbClr val="FFFFFF"/>
              </a:solidFill>
            </a:endParaRPr>
          </a:p>
        </p:txBody>
      </p:sp>
      <p:pic>
        <p:nvPicPr>
          <p:cNvPr id="7" name="Graphic 6" descr="Questions">
            <a:extLst>
              <a:ext uri="{FF2B5EF4-FFF2-40B4-BE49-F238E27FC236}">
                <a16:creationId xmlns:a16="http://schemas.microsoft.com/office/drawing/2014/main" id="{8735D584-671F-BB4E-BA51-7CEE1F7B69F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67644" y="761708"/>
            <a:ext cx="1058256" cy="1058256"/>
          </a:xfrm>
          <a:prstGeom prst="rect">
            <a:avLst/>
          </a:prstGeom>
        </p:spPr>
      </p:pic>
    </p:spTree>
    <p:extLst>
      <p:ext uri="{BB962C8B-B14F-4D97-AF65-F5344CB8AC3E}">
        <p14:creationId xmlns:p14="http://schemas.microsoft.com/office/powerpoint/2010/main" val="1575754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3793" y="583718"/>
            <a:ext cx="5996086" cy="719376"/>
          </a:xfrm>
        </p:spPr>
        <p:txBody>
          <a:bodyPr>
            <a:normAutofit/>
          </a:bodyPr>
          <a:lstStyle/>
          <a:p>
            <a:pPr algn="ctr"/>
            <a:r>
              <a:rPr lang="en-US" sz="3000" b="0" dirty="0">
                <a:solidFill>
                  <a:schemeClr val="tx1"/>
                </a:solidFill>
                <a:latin typeface="Calibri" panose="020F0502020204030204" pitchFamily="34" charset="0"/>
                <a:cs typeface="Calibri" panose="020F0502020204030204" pitchFamily="34" charset="0"/>
              </a:rPr>
              <a:t>Our Agenda Today</a:t>
            </a:r>
          </a:p>
        </p:txBody>
      </p:sp>
      <p:sp>
        <p:nvSpPr>
          <p:cNvPr id="4" name="Slide Number Placeholder 3"/>
          <p:cNvSpPr>
            <a:spLocks noGrp="1"/>
          </p:cNvSpPr>
          <p:nvPr>
            <p:ph type="sldNum" sz="quarter" idx="4"/>
          </p:nvPr>
        </p:nvSpPr>
        <p:spPr/>
        <p:txBody>
          <a:bodyPr/>
          <a:lstStyle/>
          <a:p>
            <a:fld id="{485AC5E9-28C9-498F-BCCA-E3048E5B58DF}" type="slidenum">
              <a:rPr lang="en-US" smtClean="0">
                <a:solidFill>
                  <a:srgbClr val="FFFFFF"/>
                </a:solidFill>
              </a:rPr>
              <a:pPr/>
              <a:t>2</a:t>
            </a:fld>
            <a:endParaRPr lang="en-US" dirty="0">
              <a:solidFill>
                <a:srgbClr val="FFFFFF"/>
              </a:solidFill>
            </a:endParaRPr>
          </a:p>
        </p:txBody>
      </p:sp>
      <p:pic>
        <p:nvPicPr>
          <p:cNvPr id="10" name="Graphic 9" descr="Gears">
            <a:extLst>
              <a:ext uri="{FF2B5EF4-FFF2-40B4-BE49-F238E27FC236}">
                <a16:creationId xmlns:a16="http://schemas.microsoft.com/office/drawing/2014/main" id="{BF1BF88B-E5A4-4E4D-AC59-575721F9BA6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75691" y="5178084"/>
            <a:ext cx="578067" cy="578067"/>
          </a:xfrm>
          <a:prstGeom prst="rect">
            <a:avLst/>
          </a:prstGeom>
        </p:spPr>
      </p:pic>
      <p:pic>
        <p:nvPicPr>
          <p:cNvPr id="12" name="Graphic 11" descr="Five Hands in a Circle">
            <a:extLst>
              <a:ext uri="{FF2B5EF4-FFF2-40B4-BE49-F238E27FC236}">
                <a16:creationId xmlns:a16="http://schemas.microsoft.com/office/drawing/2014/main" id="{0A6CB84C-A93C-4449-81CF-59EECC10BB1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17985" y="4482213"/>
            <a:ext cx="493478" cy="493478"/>
          </a:xfrm>
          <a:prstGeom prst="rect">
            <a:avLst/>
          </a:prstGeom>
        </p:spPr>
      </p:pic>
      <p:pic>
        <p:nvPicPr>
          <p:cNvPr id="8" name="Graphic 7" descr="Piggy Bank">
            <a:extLst>
              <a:ext uri="{FF2B5EF4-FFF2-40B4-BE49-F238E27FC236}">
                <a16:creationId xmlns:a16="http://schemas.microsoft.com/office/drawing/2014/main" id="{730980C2-0EF3-7B41-99F5-2033EF5ABEF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471947" y="3692261"/>
            <a:ext cx="585554" cy="585554"/>
          </a:xfrm>
          <a:prstGeom prst="rect">
            <a:avLst/>
          </a:prstGeom>
        </p:spPr>
      </p:pic>
      <p:pic>
        <p:nvPicPr>
          <p:cNvPr id="7" name="Graphic 6" descr="Microscope">
            <a:extLst>
              <a:ext uri="{FF2B5EF4-FFF2-40B4-BE49-F238E27FC236}">
                <a16:creationId xmlns:a16="http://schemas.microsoft.com/office/drawing/2014/main" id="{DCD5056A-AEB7-6D45-9846-A34F43C80B3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83944" y="2990136"/>
            <a:ext cx="561561" cy="561561"/>
          </a:xfrm>
          <a:prstGeom prst="rect">
            <a:avLst/>
          </a:prstGeom>
        </p:spPr>
      </p:pic>
      <p:pic>
        <p:nvPicPr>
          <p:cNvPr id="6" name="Graphic 5" descr="Playbook">
            <a:extLst>
              <a:ext uri="{FF2B5EF4-FFF2-40B4-BE49-F238E27FC236}">
                <a16:creationId xmlns:a16="http://schemas.microsoft.com/office/drawing/2014/main" id="{03897C1A-9002-A944-98EE-04EB50B5B944}"/>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437733" y="2198270"/>
            <a:ext cx="653982" cy="653982"/>
          </a:xfrm>
          <a:prstGeom prst="rect">
            <a:avLst/>
          </a:prstGeom>
        </p:spPr>
      </p:pic>
      <p:pic>
        <p:nvPicPr>
          <p:cNvPr id="5" name="Graphic 4" descr="Presentation Screen">
            <a:extLst>
              <a:ext uri="{FF2B5EF4-FFF2-40B4-BE49-F238E27FC236}">
                <a16:creationId xmlns:a16="http://schemas.microsoft.com/office/drawing/2014/main" id="{652E17C3-AA56-2D4E-83C0-659359011FA0}"/>
              </a:ext>
              <a:ext uri="{C183D7F6-B498-43B3-948B-1728B52AA6E4}">
                <adec:decorative xmlns:adec="http://schemas.microsoft.com/office/drawing/2017/decorative" val="0"/>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471947" y="1583718"/>
            <a:ext cx="585554" cy="585554"/>
          </a:xfrm>
          <a:prstGeom prst="rect">
            <a:avLst/>
          </a:prstGeom>
        </p:spPr>
      </p:pic>
      <p:sp>
        <p:nvSpPr>
          <p:cNvPr id="28" name="TextBox 27">
            <a:extLst>
              <a:ext uri="{FF2B5EF4-FFF2-40B4-BE49-F238E27FC236}">
                <a16:creationId xmlns:a16="http://schemas.microsoft.com/office/drawing/2014/main" id="{A76122F9-58AC-471D-AE43-D7CA6057713A}"/>
              </a:ext>
            </a:extLst>
          </p:cNvPr>
          <p:cNvSpPr txBox="1"/>
          <p:nvPr/>
        </p:nvSpPr>
        <p:spPr>
          <a:xfrm>
            <a:off x="2012593" y="1303094"/>
            <a:ext cx="5364599" cy="5159554"/>
          </a:xfrm>
          <a:prstGeom prst="rect">
            <a:avLst/>
          </a:prstGeom>
          <a:noFill/>
        </p:spPr>
        <p:txBody>
          <a:bodyPr wrap="square" rtlCol="0">
            <a:spAutoFit/>
          </a:bodyPr>
          <a:lstStyle/>
          <a:p>
            <a:pPr marL="342900" indent="-342900">
              <a:lnSpc>
                <a:spcPct val="200000"/>
              </a:lnSpc>
              <a:buFont typeface="Arial" panose="020B0604020202020204" pitchFamily="34" charset="0"/>
              <a:buChar char="•"/>
            </a:pPr>
            <a:r>
              <a:rPr lang="en-US" sz="2400" dirty="0">
                <a:solidFill>
                  <a:srgbClr val="FF0000"/>
                </a:solidFill>
                <a:latin typeface="Calibri" panose="020F0502020204030204" pitchFamily="34" charset="0"/>
                <a:cs typeface="Calibri" panose="020F0502020204030204" pitchFamily="34" charset="0"/>
              </a:rPr>
              <a:t>Who We Are, Mission &amp; Vision</a:t>
            </a:r>
          </a:p>
          <a:p>
            <a:pPr marL="342900" indent="-342900">
              <a:lnSpc>
                <a:spcPct val="200000"/>
              </a:lnSpc>
              <a:buFont typeface="Arial" panose="020B0604020202020204" pitchFamily="34" charset="0"/>
              <a:buChar char="•"/>
            </a:pPr>
            <a:r>
              <a:rPr lang="en-US" sz="2400" dirty="0">
                <a:solidFill>
                  <a:srgbClr val="FF8000"/>
                </a:solidFill>
                <a:latin typeface="Calibri" panose="020F0502020204030204" pitchFamily="34" charset="0"/>
                <a:cs typeface="Calibri" panose="020F0502020204030204" pitchFamily="34" charset="0"/>
              </a:rPr>
              <a:t>Strategic Plan</a:t>
            </a:r>
          </a:p>
          <a:p>
            <a:pPr marL="342900" indent="-342900">
              <a:lnSpc>
                <a:spcPct val="200000"/>
              </a:lnSpc>
              <a:buFont typeface="Arial" panose="020B0604020202020204" pitchFamily="34" charset="0"/>
              <a:buChar char="•"/>
            </a:pPr>
            <a:r>
              <a:rPr lang="en-US" sz="2400" dirty="0">
                <a:solidFill>
                  <a:srgbClr val="14AE95"/>
                </a:solidFill>
                <a:latin typeface="Calibri" panose="020F0502020204030204" pitchFamily="34" charset="0"/>
                <a:cs typeface="Calibri" panose="020F0502020204030204" pitchFamily="34" charset="0"/>
              </a:rPr>
              <a:t>Focus Areas</a:t>
            </a:r>
          </a:p>
          <a:p>
            <a:pPr marL="342900" indent="-342900">
              <a:lnSpc>
                <a:spcPct val="200000"/>
              </a:lnSpc>
              <a:buFont typeface="Arial" panose="020B0604020202020204" pitchFamily="34" charset="0"/>
              <a:buChar char="•"/>
            </a:pPr>
            <a:r>
              <a:rPr lang="en-US" sz="2400" dirty="0">
                <a:solidFill>
                  <a:schemeClr val="accent6"/>
                </a:solidFill>
                <a:latin typeface="Calibri" panose="020F0502020204030204" pitchFamily="34" charset="0"/>
                <a:cs typeface="Calibri" panose="020F0502020204030204" pitchFamily="34" charset="0"/>
              </a:rPr>
              <a:t>Financials</a:t>
            </a:r>
          </a:p>
          <a:p>
            <a:pPr marL="342900" indent="-342900">
              <a:lnSpc>
                <a:spcPct val="200000"/>
              </a:lnSpc>
              <a:buFont typeface="Arial" panose="020B0604020202020204" pitchFamily="34" charset="0"/>
              <a:buChar char="•"/>
            </a:pPr>
            <a:r>
              <a:rPr lang="en-US" sz="2400" dirty="0">
                <a:solidFill>
                  <a:srgbClr val="0070C0"/>
                </a:solidFill>
                <a:latin typeface="Calibri" panose="020F0502020204030204" pitchFamily="34" charset="0"/>
                <a:cs typeface="Calibri" panose="020F0502020204030204" pitchFamily="34" charset="0"/>
              </a:rPr>
              <a:t>Diversity, Equity, Inclusion &amp; Belonging</a:t>
            </a:r>
          </a:p>
          <a:p>
            <a:pPr marL="342900" indent="-342900">
              <a:lnSpc>
                <a:spcPct val="200000"/>
              </a:lnSpc>
              <a:buFont typeface="Arial" panose="020B0604020202020204" pitchFamily="34" charset="0"/>
              <a:buChar char="•"/>
            </a:pPr>
            <a:r>
              <a:rPr lang="en-US" sz="2400" dirty="0">
                <a:solidFill>
                  <a:srgbClr val="7030A0"/>
                </a:solidFill>
                <a:latin typeface="Calibri" panose="020F0502020204030204" pitchFamily="34" charset="0"/>
                <a:cs typeface="Calibri" panose="020F0502020204030204" pitchFamily="34" charset="0"/>
              </a:rPr>
              <a:t>How the Board Operates</a:t>
            </a:r>
          </a:p>
          <a:p>
            <a:pPr marL="342900" indent="-342900">
              <a:lnSpc>
                <a:spcPct val="200000"/>
              </a:lnSpc>
              <a:buFont typeface="Arial" panose="020B0604020202020204" pitchFamily="34" charset="0"/>
              <a:buChar char="•"/>
            </a:pPr>
            <a:r>
              <a:rPr lang="en-US" sz="2400" dirty="0">
                <a:solidFill>
                  <a:srgbClr val="E103FC"/>
                </a:solidFill>
                <a:latin typeface="Calibri" panose="020F0502020204030204" pitchFamily="34" charset="0"/>
                <a:cs typeface="Calibri" panose="020F0502020204030204" pitchFamily="34" charset="0"/>
              </a:rPr>
              <a:t>Q&amp;A</a:t>
            </a:r>
            <a:endParaRPr lang="en-US" sz="2400" dirty="0">
              <a:solidFill>
                <a:srgbClr val="FF8000"/>
              </a:solidFill>
              <a:latin typeface="Calibri" panose="020F0502020204030204" pitchFamily="34" charset="0"/>
              <a:cs typeface="Calibri" panose="020F0502020204030204" pitchFamily="34" charset="0"/>
            </a:endParaRPr>
          </a:p>
        </p:txBody>
      </p:sp>
      <p:pic>
        <p:nvPicPr>
          <p:cNvPr id="18" name="Graphic 17" descr="Questions">
            <a:extLst>
              <a:ext uri="{FF2B5EF4-FFF2-40B4-BE49-F238E27FC236}">
                <a16:creationId xmlns:a16="http://schemas.microsoft.com/office/drawing/2014/main" id="{3B4BB3C6-5A1B-4DD7-B723-B7D4B91323D0}"/>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rcRect/>
          <a:stretch/>
        </p:blipFill>
        <p:spPr>
          <a:xfrm>
            <a:off x="1437733" y="5861996"/>
            <a:ext cx="653982" cy="653982"/>
          </a:xfrm>
          <a:prstGeom prst="rect">
            <a:avLst/>
          </a:prstGeom>
        </p:spPr>
      </p:pic>
    </p:spTree>
    <p:extLst>
      <p:ext uri="{BB962C8B-B14F-4D97-AF65-F5344CB8AC3E}">
        <p14:creationId xmlns:p14="http://schemas.microsoft.com/office/powerpoint/2010/main" val="3873084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3793" y="631072"/>
            <a:ext cx="5996086" cy="719376"/>
          </a:xfrm>
        </p:spPr>
        <p:txBody>
          <a:bodyPr>
            <a:normAutofit/>
          </a:bodyPr>
          <a:lstStyle/>
          <a:p>
            <a:pPr algn="ctr"/>
            <a:r>
              <a:rPr lang="en-US" sz="3000" b="0" dirty="0">
                <a:solidFill>
                  <a:srgbClr val="FF0000"/>
                </a:solidFill>
                <a:latin typeface="Calibri" panose="020F0502020204030204" pitchFamily="34" charset="0"/>
                <a:cs typeface="Calibri" panose="020F0502020204030204" pitchFamily="34" charset="0"/>
              </a:rPr>
              <a:t>Who We Are</a:t>
            </a:r>
          </a:p>
        </p:txBody>
      </p:sp>
      <p:sp>
        <p:nvSpPr>
          <p:cNvPr id="3" name="Content Placeholder 2"/>
          <p:cNvSpPr>
            <a:spLocks noGrp="1"/>
          </p:cNvSpPr>
          <p:nvPr>
            <p:ph idx="1"/>
          </p:nvPr>
        </p:nvSpPr>
        <p:spPr>
          <a:xfrm>
            <a:off x="221064" y="1586833"/>
            <a:ext cx="8922936" cy="5139908"/>
          </a:xfrm>
        </p:spPr>
        <p:txBody>
          <a:bodyPr>
            <a:noAutofit/>
          </a:bodyPr>
          <a:lstStyle/>
          <a:p>
            <a:pPr marL="0" indent="0">
              <a:buNone/>
            </a:pPr>
            <a:r>
              <a:rPr lang="en-US" sz="2400" b="1" dirty="0">
                <a:solidFill>
                  <a:srgbClr val="FF0000"/>
                </a:solidFill>
                <a:latin typeface="Calibri" panose="020F0502020204030204" pitchFamily="34" charset="0"/>
                <a:cs typeface="Calibri" panose="020F0502020204030204" pitchFamily="34" charset="0"/>
              </a:rPr>
              <a:t>We are Leaders:</a:t>
            </a:r>
          </a:p>
          <a:p>
            <a:pPr marL="0" indent="0">
              <a:buNone/>
            </a:pPr>
            <a:r>
              <a:rPr lang="en-US" sz="2000" dirty="0">
                <a:solidFill>
                  <a:schemeClr val="tx1"/>
                </a:solidFill>
                <a:latin typeface="Calibri" panose="020F0502020204030204" pitchFamily="34" charset="0"/>
                <a:cs typeface="Calibri" panose="020F0502020204030204" pitchFamily="34" charset="0"/>
              </a:rPr>
              <a:t>We’re the first and only national organization exclusively focused on the financial health and wellness of people with disabilities. Our unique and continually evolving approach allows us to be influential and to change behavior and policy at a local, state and national level.</a:t>
            </a:r>
          </a:p>
          <a:p>
            <a:pPr marL="0" indent="0">
              <a:buNone/>
            </a:pPr>
            <a:r>
              <a:rPr lang="en-US" sz="2400" b="1" dirty="0">
                <a:solidFill>
                  <a:srgbClr val="FF0000"/>
                </a:solidFill>
                <a:latin typeface="Calibri" panose="020F0502020204030204" pitchFamily="34" charset="0"/>
                <a:cs typeface="Calibri" panose="020F0502020204030204" pitchFamily="34" charset="0"/>
              </a:rPr>
              <a:t>We are Connectors:</a:t>
            </a:r>
          </a:p>
          <a:p>
            <a:pPr marL="0" indent="0">
              <a:buNone/>
            </a:pPr>
            <a:r>
              <a:rPr lang="en-US" sz="2000" dirty="0">
                <a:solidFill>
                  <a:schemeClr val="tx1"/>
                </a:solidFill>
                <a:latin typeface="Calibri" panose="020F0502020204030204" pitchFamily="34" charset="0"/>
                <a:cs typeface="Calibri" panose="020F0502020204030204" pitchFamily="34" charset="0"/>
              </a:rPr>
              <a:t>We’re only as strong as our partnerships. We value collaboration among all stakeholders across both the public and private sectors, including people with disabilities, government and financial institutions, community nonprofits and institutions of higher education.</a:t>
            </a:r>
          </a:p>
          <a:p>
            <a:pPr marL="0" indent="0">
              <a:buNone/>
            </a:pPr>
            <a:r>
              <a:rPr lang="en-US" sz="2400" b="1" dirty="0">
                <a:solidFill>
                  <a:srgbClr val="FF0000"/>
                </a:solidFill>
                <a:latin typeface="Calibri" panose="020F0502020204030204" pitchFamily="34" charset="0"/>
                <a:cs typeface="Calibri" panose="020F0502020204030204" pitchFamily="34" charset="0"/>
              </a:rPr>
              <a:t>We are Builders:</a:t>
            </a:r>
          </a:p>
          <a:p>
            <a:pPr marL="0" indent="0">
              <a:buNone/>
            </a:pPr>
            <a:r>
              <a:rPr lang="en-US" sz="2000" dirty="0">
                <a:solidFill>
                  <a:schemeClr val="tx1"/>
                </a:solidFill>
                <a:latin typeface="Calibri" panose="020F0502020204030204" pitchFamily="34" charset="0"/>
                <a:cs typeface="Calibri" panose="020F0502020204030204" pitchFamily="34" charset="0"/>
              </a:rPr>
              <a:t>We’re working to transform the lives of people with disabilities. We don’t have chapters or paid memberships, but with our partners, we touch over a million people a year through research, training, technical assistance, demonstrations and public policy development.</a:t>
            </a:r>
          </a:p>
          <a:p>
            <a:pPr marL="0" indent="0">
              <a:buNone/>
            </a:pPr>
            <a:endParaRPr lang="en-US" sz="2400" dirty="0">
              <a:latin typeface="Calibri" panose="020F0502020204030204" pitchFamily="34" charset="0"/>
              <a:cs typeface="Calibri" panose="020F0502020204030204" pitchFamily="34" charset="0"/>
            </a:endParaRPr>
          </a:p>
          <a:p>
            <a:pPr marL="0" indent="0">
              <a:lnSpc>
                <a:spcPct val="100000"/>
              </a:lnSpc>
              <a:spcBef>
                <a:spcPts val="0"/>
              </a:spcBef>
              <a:spcAft>
                <a:spcPts val="0"/>
              </a:spcAft>
              <a:buSzPct val="100000"/>
              <a:buNone/>
            </a:pPr>
            <a:endParaRPr lang="en-US" sz="2400" dirty="0">
              <a:solidFill>
                <a:srgbClr val="FF0000"/>
              </a:solidFill>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4"/>
          </p:nvPr>
        </p:nvSpPr>
        <p:spPr/>
        <p:txBody>
          <a:bodyPr/>
          <a:lstStyle/>
          <a:p>
            <a:fld id="{485AC5E9-28C9-498F-BCCA-E3048E5B58DF}" type="slidenum">
              <a:rPr lang="en-US" smtClean="0">
                <a:solidFill>
                  <a:srgbClr val="FFFFFF"/>
                </a:solidFill>
              </a:rPr>
              <a:pPr/>
              <a:t>3</a:t>
            </a:fld>
            <a:endParaRPr lang="en-US" dirty="0">
              <a:solidFill>
                <a:srgbClr val="FFFFFF"/>
              </a:solidFill>
            </a:endParaRPr>
          </a:p>
        </p:txBody>
      </p:sp>
      <p:pic>
        <p:nvPicPr>
          <p:cNvPr id="6" name="Graphic 5" descr="Presentation Screen">
            <a:extLst>
              <a:ext uri="{FF2B5EF4-FFF2-40B4-BE49-F238E27FC236}">
                <a16:creationId xmlns:a16="http://schemas.microsoft.com/office/drawing/2014/main" id="{CD8FB912-4E0E-FD4E-B3B5-D38AA1D633D3}"/>
              </a:ext>
              <a:ext uri="{C183D7F6-B498-43B3-948B-1728B52AA6E4}">
                <adec:decorative xmlns:adec="http://schemas.microsoft.com/office/drawing/2017/decorative" val="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631072"/>
            <a:ext cx="983454" cy="983454"/>
          </a:xfrm>
          <a:prstGeom prst="rect">
            <a:avLst/>
          </a:prstGeom>
        </p:spPr>
      </p:pic>
    </p:spTree>
    <p:extLst>
      <p:ext uri="{BB962C8B-B14F-4D97-AF65-F5344CB8AC3E}">
        <p14:creationId xmlns:p14="http://schemas.microsoft.com/office/powerpoint/2010/main" val="4259652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3793" y="631072"/>
            <a:ext cx="5996086" cy="719376"/>
          </a:xfrm>
        </p:spPr>
        <p:txBody>
          <a:bodyPr>
            <a:normAutofit/>
          </a:bodyPr>
          <a:lstStyle/>
          <a:p>
            <a:pPr algn="ctr"/>
            <a:r>
              <a:rPr lang="en-US" sz="3000" b="0" dirty="0">
                <a:solidFill>
                  <a:srgbClr val="FF0000"/>
                </a:solidFill>
                <a:latin typeface="Calibri" panose="020F0502020204030204" pitchFamily="34" charset="0"/>
                <a:cs typeface="Calibri" panose="020F0502020204030204" pitchFamily="34" charset="0"/>
              </a:rPr>
              <a:t>Mission &amp; Vision</a:t>
            </a:r>
          </a:p>
        </p:txBody>
      </p:sp>
      <p:sp>
        <p:nvSpPr>
          <p:cNvPr id="3" name="Content Placeholder 2"/>
          <p:cNvSpPr>
            <a:spLocks noGrp="1"/>
          </p:cNvSpPr>
          <p:nvPr>
            <p:ph idx="1"/>
          </p:nvPr>
        </p:nvSpPr>
        <p:spPr>
          <a:xfrm>
            <a:off x="983454" y="1586833"/>
            <a:ext cx="7459445" cy="3684334"/>
          </a:xfrm>
        </p:spPr>
        <p:txBody>
          <a:bodyPr>
            <a:noAutofit/>
          </a:bodyPr>
          <a:lstStyle/>
          <a:p>
            <a:pPr marL="0" indent="0">
              <a:lnSpc>
                <a:spcPct val="100000"/>
              </a:lnSpc>
              <a:spcBef>
                <a:spcPts val="0"/>
              </a:spcBef>
              <a:spcAft>
                <a:spcPts val="0"/>
              </a:spcAft>
              <a:buSzPct val="100000"/>
              <a:buNone/>
            </a:pPr>
            <a:r>
              <a:rPr lang="en-US" sz="2400" b="1" dirty="0">
                <a:solidFill>
                  <a:srgbClr val="FF0000"/>
                </a:solidFill>
                <a:latin typeface="Calibri" panose="020F0502020204030204" pitchFamily="34" charset="0"/>
                <a:cs typeface="Calibri" panose="020F0502020204030204" pitchFamily="34" charset="0"/>
              </a:rPr>
              <a:t>Our Vision: </a:t>
            </a:r>
          </a:p>
          <a:p>
            <a:pPr marL="0" indent="0">
              <a:lnSpc>
                <a:spcPts val="2880"/>
              </a:lnSpc>
              <a:spcBef>
                <a:spcPts val="0"/>
              </a:spcBef>
              <a:spcAft>
                <a:spcPts val="0"/>
              </a:spcAft>
              <a:buSzPct val="100000"/>
              <a:buNone/>
            </a:pPr>
            <a:endParaRPr lang="en-US" sz="2400" dirty="0">
              <a:solidFill>
                <a:srgbClr val="FF0000"/>
              </a:solidFill>
              <a:latin typeface="Calibri" panose="020F0502020204030204" pitchFamily="34" charset="0"/>
              <a:cs typeface="Calibri" panose="020F0502020204030204" pitchFamily="34" charset="0"/>
            </a:endParaRPr>
          </a:p>
          <a:p>
            <a:pPr marL="0" indent="0">
              <a:lnSpc>
                <a:spcPct val="100000"/>
              </a:lnSpc>
              <a:spcBef>
                <a:spcPts val="0"/>
              </a:spcBef>
              <a:spcAft>
                <a:spcPts val="0"/>
              </a:spcAft>
              <a:buSzPct val="100000"/>
              <a:buNone/>
            </a:pPr>
            <a:r>
              <a:rPr lang="en-US" sz="2400" dirty="0">
                <a:solidFill>
                  <a:schemeClr val="tx1"/>
                </a:solidFill>
                <a:latin typeface="Calibri" panose="020F0502020204030204" pitchFamily="34" charset="0"/>
                <a:cs typeface="Calibri" panose="020F0502020204030204" pitchFamily="34" charset="0"/>
              </a:rPr>
              <a:t>We envision a society in which people with disabilities have the same opportunities to achieve financial stability and independence as people without disabilities.</a:t>
            </a:r>
          </a:p>
          <a:p>
            <a:pPr marL="0" indent="0">
              <a:lnSpc>
                <a:spcPct val="100000"/>
              </a:lnSpc>
              <a:spcBef>
                <a:spcPts val="0"/>
              </a:spcBef>
              <a:spcAft>
                <a:spcPts val="0"/>
              </a:spcAft>
              <a:buSzPct val="100000"/>
              <a:buNone/>
            </a:pPr>
            <a:endParaRPr lang="en-US" sz="2400" dirty="0">
              <a:solidFill>
                <a:srgbClr val="FF0000"/>
              </a:solidFill>
              <a:latin typeface="Calibri" panose="020F0502020204030204" pitchFamily="34" charset="0"/>
              <a:cs typeface="Calibri" panose="020F0502020204030204" pitchFamily="34" charset="0"/>
            </a:endParaRPr>
          </a:p>
          <a:p>
            <a:pPr marL="0" indent="0">
              <a:lnSpc>
                <a:spcPct val="100000"/>
              </a:lnSpc>
              <a:spcBef>
                <a:spcPts val="0"/>
              </a:spcBef>
              <a:spcAft>
                <a:spcPts val="0"/>
              </a:spcAft>
              <a:buSzPct val="100000"/>
              <a:buNone/>
            </a:pPr>
            <a:r>
              <a:rPr lang="en-US" sz="2400" b="1" dirty="0">
                <a:solidFill>
                  <a:srgbClr val="FF0000"/>
                </a:solidFill>
                <a:latin typeface="Calibri" panose="020F0502020204030204" pitchFamily="34" charset="0"/>
                <a:cs typeface="Calibri" panose="020F0502020204030204" pitchFamily="34" charset="0"/>
              </a:rPr>
              <a:t>Our Mission: </a:t>
            </a:r>
          </a:p>
          <a:p>
            <a:pPr marL="0" indent="0">
              <a:lnSpc>
                <a:spcPct val="100000"/>
              </a:lnSpc>
              <a:spcBef>
                <a:spcPts val="0"/>
              </a:spcBef>
              <a:spcAft>
                <a:spcPts val="0"/>
              </a:spcAft>
              <a:buSzPct val="100000"/>
              <a:buNone/>
            </a:pPr>
            <a:endParaRPr lang="en-US" sz="2400" dirty="0">
              <a:solidFill>
                <a:srgbClr val="FF0000"/>
              </a:solidFill>
              <a:latin typeface="Calibri" panose="020F0502020204030204" pitchFamily="34" charset="0"/>
              <a:cs typeface="Calibri" panose="020F0502020204030204" pitchFamily="34" charset="0"/>
            </a:endParaRPr>
          </a:p>
          <a:p>
            <a:pPr marL="0" indent="0">
              <a:lnSpc>
                <a:spcPct val="100000"/>
              </a:lnSpc>
              <a:spcBef>
                <a:spcPts val="0"/>
              </a:spcBef>
              <a:spcAft>
                <a:spcPts val="0"/>
              </a:spcAft>
              <a:buSzPct val="100000"/>
              <a:buNone/>
            </a:pPr>
            <a:r>
              <a:rPr lang="en-US" sz="2400" dirty="0">
                <a:solidFill>
                  <a:schemeClr val="tx1"/>
                </a:solidFill>
                <a:latin typeface="Calibri" panose="020F0502020204030204" pitchFamily="34" charset="0"/>
                <a:cs typeface="Calibri" panose="020F0502020204030204" pitchFamily="34" charset="0"/>
              </a:rPr>
              <a:t>We collaborate and innovate to build a better financial future for people with disabilities and their families.</a:t>
            </a:r>
          </a:p>
        </p:txBody>
      </p:sp>
      <p:sp>
        <p:nvSpPr>
          <p:cNvPr id="4" name="Slide Number Placeholder 3"/>
          <p:cNvSpPr>
            <a:spLocks noGrp="1"/>
          </p:cNvSpPr>
          <p:nvPr>
            <p:ph type="sldNum" sz="quarter" idx="4"/>
          </p:nvPr>
        </p:nvSpPr>
        <p:spPr/>
        <p:txBody>
          <a:bodyPr/>
          <a:lstStyle/>
          <a:p>
            <a:fld id="{485AC5E9-28C9-498F-BCCA-E3048E5B58DF}" type="slidenum">
              <a:rPr lang="en-US" smtClean="0">
                <a:solidFill>
                  <a:srgbClr val="FFFFFF"/>
                </a:solidFill>
              </a:rPr>
              <a:pPr/>
              <a:t>4</a:t>
            </a:fld>
            <a:endParaRPr lang="en-US" dirty="0">
              <a:solidFill>
                <a:srgbClr val="FFFFFF"/>
              </a:solidFill>
            </a:endParaRPr>
          </a:p>
        </p:txBody>
      </p:sp>
      <p:pic>
        <p:nvPicPr>
          <p:cNvPr id="6" name="Graphic 5" descr="Presentation Screen">
            <a:extLst>
              <a:ext uri="{FF2B5EF4-FFF2-40B4-BE49-F238E27FC236}">
                <a16:creationId xmlns:a16="http://schemas.microsoft.com/office/drawing/2014/main" id="{CD8FB912-4E0E-FD4E-B3B5-D38AA1D633D3}"/>
              </a:ext>
              <a:ext uri="{C183D7F6-B498-43B3-948B-1728B52AA6E4}">
                <adec:decorative xmlns:adec="http://schemas.microsoft.com/office/drawing/2017/decorative" val="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631072"/>
            <a:ext cx="983454" cy="983454"/>
          </a:xfrm>
          <a:prstGeom prst="rect">
            <a:avLst/>
          </a:prstGeom>
        </p:spPr>
      </p:pic>
    </p:spTree>
    <p:extLst>
      <p:ext uri="{BB962C8B-B14F-4D97-AF65-F5344CB8AC3E}">
        <p14:creationId xmlns:p14="http://schemas.microsoft.com/office/powerpoint/2010/main" val="183373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3793" y="631072"/>
            <a:ext cx="5996086" cy="719376"/>
          </a:xfrm>
        </p:spPr>
        <p:txBody>
          <a:bodyPr>
            <a:normAutofit/>
          </a:bodyPr>
          <a:lstStyle/>
          <a:p>
            <a:pPr algn="ctr"/>
            <a:r>
              <a:rPr lang="en-US" sz="3000" b="0" dirty="0">
                <a:solidFill>
                  <a:srgbClr val="FF8000"/>
                </a:solidFill>
                <a:latin typeface="Calibri" panose="020F0502020204030204" pitchFamily="34" charset="0"/>
                <a:cs typeface="Calibri" panose="020F0502020204030204" pitchFamily="34" charset="0"/>
              </a:rPr>
              <a:t>Strategic Plan</a:t>
            </a:r>
          </a:p>
        </p:txBody>
      </p:sp>
      <p:sp>
        <p:nvSpPr>
          <p:cNvPr id="3" name="Content Placeholder 2"/>
          <p:cNvSpPr>
            <a:spLocks noGrp="1"/>
          </p:cNvSpPr>
          <p:nvPr>
            <p:ph idx="1"/>
          </p:nvPr>
        </p:nvSpPr>
        <p:spPr>
          <a:xfrm>
            <a:off x="361082" y="1536577"/>
            <a:ext cx="8361507" cy="5190164"/>
          </a:xfrm>
        </p:spPr>
        <p:txBody>
          <a:bodyPr>
            <a:noAutofit/>
          </a:bodyPr>
          <a:lstStyle/>
          <a:p>
            <a:pPr marL="432197" indent="-432197">
              <a:lnSpc>
                <a:spcPct val="100000"/>
              </a:lnSpc>
              <a:spcBef>
                <a:spcPts val="0"/>
              </a:spcBef>
              <a:spcAft>
                <a:spcPts val="0"/>
              </a:spcAft>
              <a:buSzPct val="100000"/>
              <a:buFont typeface="+mj-lt"/>
              <a:buAutoNum type="romanUcPeriod"/>
            </a:pPr>
            <a:r>
              <a:rPr lang="en-US" sz="2400" dirty="0">
                <a:solidFill>
                  <a:srgbClr val="FF8000"/>
                </a:solidFill>
                <a:latin typeface="Calibri" panose="020F0502020204030204" pitchFamily="34" charset="0"/>
                <a:cs typeface="Calibri" panose="020F0502020204030204" pitchFamily="34" charset="0"/>
              </a:rPr>
              <a:t>Promote financial capability and informed financial decision making for individuals with disabilities and their families. </a:t>
            </a:r>
          </a:p>
          <a:p>
            <a:pPr marL="447378" lvl="2" indent="0">
              <a:lnSpc>
                <a:spcPct val="100000"/>
              </a:lnSpc>
              <a:spcBef>
                <a:spcPts val="0"/>
              </a:spcBef>
              <a:spcAft>
                <a:spcPts val="0"/>
              </a:spcAft>
              <a:buSzPct val="100000"/>
              <a:buNone/>
              <a:tabLst>
                <a:tab pos="573088" algn="l"/>
              </a:tabLst>
            </a:pPr>
            <a:r>
              <a:rPr lang="en-US" sz="2000" dirty="0">
                <a:solidFill>
                  <a:schemeClr val="tx1"/>
                </a:solidFill>
                <a:latin typeface="Calibri" panose="020F0502020204030204" pitchFamily="34" charset="0"/>
                <a:cs typeface="Calibri" panose="020F0502020204030204" pitchFamily="34" charset="0"/>
              </a:rPr>
              <a:t>Build new and refine existing strategies, programs and tools to advance the financial health and well-being of individuals across the spectrum of disability and their families.  Include, as needed, customized approaches to increase individual understanding and use of affordable financial products, work incentives, financial education, financial counseling and coaching and other tools.</a:t>
            </a:r>
          </a:p>
          <a:p>
            <a:pPr marL="447378" lvl="2" indent="0">
              <a:lnSpc>
                <a:spcPct val="100000"/>
              </a:lnSpc>
              <a:spcBef>
                <a:spcPts val="0"/>
              </a:spcBef>
              <a:spcAft>
                <a:spcPts val="0"/>
              </a:spcAft>
              <a:buSzPct val="100000"/>
              <a:buNone/>
              <a:tabLst>
                <a:tab pos="573088" algn="l"/>
              </a:tabLst>
            </a:pPr>
            <a:endParaRPr lang="en-US" sz="2000" dirty="0">
              <a:solidFill>
                <a:srgbClr val="FF8000"/>
              </a:solidFill>
              <a:latin typeface="Calibri" panose="020F0502020204030204" pitchFamily="34" charset="0"/>
              <a:cs typeface="Calibri" panose="020F0502020204030204" pitchFamily="34" charset="0"/>
            </a:endParaRPr>
          </a:p>
          <a:p>
            <a:pPr marL="432197" indent="-432197">
              <a:lnSpc>
                <a:spcPct val="100000"/>
              </a:lnSpc>
              <a:spcBef>
                <a:spcPts val="0"/>
              </a:spcBef>
              <a:spcAft>
                <a:spcPts val="0"/>
              </a:spcAft>
              <a:buSzPct val="100000"/>
              <a:buFont typeface="+mj-lt"/>
              <a:buAutoNum type="romanUcPeriod"/>
            </a:pPr>
            <a:r>
              <a:rPr lang="en-US" sz="2400" dirty="0">
                <a:solidFill>
                  <a:srgbClr val="FF8000"/>
                </a:solidFill>
                <a:latin typeface="Calibri" panose="020F0502020204030204" pitchFamily="34" charset="0"/>
                <a:cs typeface="Calibri" panose="020F0502020204030204" pitchFamily="34" charset="0"/>
              </a:rPr>
              <a:t>Collaborate and partner to promote economic independence for individuals with disabilities and their families. </a:t>
            </a:r>
          </a:p>
          <a:p>
            <a:pPr marL="447378" lvl="2" indent="0">
              <a:lnSpc>
                <a:spcPct val="100000"/>
              </a:lnSpc>
              <a:spcBef>
                <a:spcPts val="0"/>
              </a:spcBef>
              <a:spcAft>
                <a:spcPts val="0"/>
              </a:spcAft>
              <a:buSzPct val="100000"/>
              <a:buNone/>
            </a:pPr>
            <a:r>
              <a:rPr lang="en-US" sz="2000" dirty="0">
                <a:solidFill>
                  <a:schemeClr val="tx1"/>
                </a:solidFill>
                <a:latin typeface="Calibri" panose="020F0502020204030204" pitchFamily="34" charset="0"/>
                <a:cs typeface="Calibri" panose="020F0502020204030204" pitchFamily="34" charset="0"/>
              </a:rPr>
              <a:t>Connect, convene and facilitate partnerships and collaborations across government, corporate, philanthropic and community organizations to advance financial stability and security for people with disabilities and their families.</a:t>
            </a:r>
          </a:p>
          <a:p>
            <a:pPr marL="447378" lvl="2" indent="0">
              <a:lnSpc>
                <a:spcPct val="100000"/>
              </a:lnSpc>
              <a:spcBef>
                <a:spcPts val="0"/>
              </a:spcBef>
              <a:spcAft>
                <a:spcPts val="0"/>
              </a:spcAft>
              <a:buSzPct val="100000"/>
              <a:buNone/>
            </a:pPr>
            <a:endParaRPr lang="en-US" sz="1200" dirty="0">
              <a:solidFill>
                <a:srgbClr val="FF8000"/>
              </a:solidFill>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4"/>
          </p:nvPr>
        </p:nvSpPr>
        <p:spPr/>
        <p:txBody>
          <a:bodyPr/>
          <a:lstStyle/>
          <a:p>
            <a:fld id="{485AC5E9-28C9-498F-BCCA-E3048E5B58DF}" type="slidenum">
              <a:rPr lang="en-US" smtClean="0">
                <a:solidFill>
                  <a:srgbClr val="FFFFFF"/>
                </a:solidFill>
              </a:rPr>
              <a:pPr/>
              <a:t>5</a:t>
            </a:fld>
            <a:endParaRPr lang="en-US" dirty="0">
              <a:solidFill>
                <a:srgbClr val="FFFFFF"/>
              </a:solidFill>
            </a:endParaRPr>
          </a:p>
        </p:txBody>
      </p:sp>
      <p:pic>
        <p:nvPicPr>
          <p:cNvPr id="7" name="Graphic 6" descr="Playbook">
            <a:extLst>
              <a:ext uri="{FF2B5EF4-FFF2-40B4-BE49-F238E27FC236}">
                <a16:creationId xmlns:a16="http://schemas.microsoft.com/office/drawing/2014/main" id="{A53BBABC-2D18-3449-8F90-E30030BB2F6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848" y="551946"/>
            <a:ext cx="877627" cy="877627"/>
          </a:xfrm>
          <a:prstGeom prst="rect">
            <a:avLst/>
          </a:prstGeom>
        </p:spPr>
      </p:pic>
    </p:spTree>
    <p:extLst>
      <p:ext uri="{BB962C8B-B14F-4D97-AF65-F5344CB8AC3E}">
        <p14:creationId xmlns:p14="http://schemas.microsoft.com/office/powerpoint/2010/main" val="3553004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3793" y="631072"/>
            <a:ext cx="5996086" cy="719376"/>
          </a:xfrm>
        </p:spPr>
        <p:txBody>
          <a:bodyPr>
            <a:normAutofit/>
          </a:bodyPr>
          <a:lstStyle/>
          <a:p>
            <a:pPr algn="ctr"/>
            <a:r>
              <a:rPr lang="en-US" sz="3000" b="0" dirty="0">
                <a:solidFill>
                  <a:srgbClr val="FF8000"/>
                </a:solidFill>
                <a:latin typeface="Calibri" panose="020F0502020204030204" pitchFamily="34" charset="0"/>
                <a:cs typeface="Calibri" panose="020F0502020204030204" pitchFamily="34" charset="0"/>
              </a:rPr>
              <a:t>Strategic Plan continued</a:t>
            </a:r>
          </a:p>
        </p:txBody>
      </p:sp>
      <p:sp>
        <p:nvSpPr>
          <p:cNvPr id="3" name="Content Placeholder 2"/>
          <p:cNvSpPr>
            <a:spLocks noGrp="1"/>
          </p:cNvSpPr>
          <p:nvPr>
            <p:ph idx="1"/>
          </p:nvPr>
        </p:nvSpPr>
        <p:spPr>
          <a:xfrm>
            <a:off x="228015" y="1549619"/>
            <a:ext cx="8713869" cy="5177122"/>
          </a:xfrm>
        </p:spPr>
        <p:txBody>
          <a:bodyPr>
            <a:noAutofit/>
          </a:bodyPr>
          <a:lstStyle/>
          <a:p>
            <a:pPr marL="447378" lvl="2" indent="0">
              <a:lnSpc>
                <a:spcPct val="100000"/>
              </a:lnSpc>
              <a:spcBef>
                <a:spcPts val="0"/>
              </a:spcBef>
              <a:spcAft>
                <a:spcPts val="0"/>
              </a:spcAft>
              <a:buSzPct val="100000"/>
              <a:buNone/>
            </a:pPr>
            <a:endParaRPr lang="en-US" sz="1200" dirty="0">
              <a:solidFill>
                <a:srgbClr val="FF8000"/>
              </a:solidFill>
              <a:latin typeface="Calibri" panose="020F0502020204030204" pitchFamily="34" charset="0"/>
              <a:cs typeface="Calibri" panose="020F0502020204030204" pitchFamily="34" charset="0"/>
            </a:endParaRPr>
          </a:p>
          <a:p>
            <a:pPr marL="432197" indent="-432197">
              <a:lnSpc>
                <a:spcPct val="100000"/>
              </a:lnSpc>
              <a:spcBef>
                <a:spcPts val="0"/>
              </a:spcBef>
              <a:spcAft>
                <a:spcPts val="0"/>
              </a:spcAft>
              <a:buSzPct val="100000"/>
              <a:buFont typeface="+mj-lt"/>
              <a:buAutoNum type="romanUcPeriod" startAt="3"/>
            </a:pPr>
            <a:r>
              <a:rPr lang="en-US" sz="2400" dirty="0">
                <a:solidFill>
                  <a:srgbClr val="FF8000"/>
                </a:solidFill>
                <a:latin typeface="Calibri" panose="020F0502020204030204" pitchFamily="34" charset="0"/>
                <a:cs typeface="Calibri" panose="020F0502020204030204" pitchFamily="34" charset="0"/>
              </a:rPr>
              <a:t>Promote public policy that improves the financial well-being of individuals with disabilities and their families. </a:t>
            </a:r>
          </a:p>
          <a:p>
            <a:pPr marL="447378" lvl="2" indent="0">
              <a:lnSpc>
                <a:spcPct val="100000"/>
              </a:lnSpc>
              <a:spcBef>
                <a:spcPts val="0"/>
              </a:spcBef>
              <a:spcAft>
                <a:spcPts val="0"/>
              </a:spcAft>
              <a:buSzPct val="100000"/>
              <a:buNone/>
            </a:pPr>
            <a:r>
              <a:rPr lang="en-US" sz="2000" dirty="0">
                <a:solidFill>
                  <a:schemeClr val="tx1"/>
                </a:solidFill>
                <a:latin typeface="Calibri" panose="020F0502020204030204" pitchFamily="34" charset="0"/>
                <a:cs typeface="Calibri" panose="020F0502020204030204" pitchFamily="34" charset="0"/>
              </a:rPr>
              <a:t>Research, analyze and inform local, state and national public policy development and implementation that benefits the financial well-being of individuals with disabilities and their families.</a:t>
            </a:r>
          </a:p>
          <a:p>
            <a:pPr marL="447378" lvl="2" indent="0">
              <a:lnSpc>
                <a:spcPct val="100000"/>
              </a:lnSpc>
              <a:spcBef>
                <a:spcPts val="0"/>
              </a:spcBef>
              <a:spcAft>
                <a:spcPts val="0"/>
              </a:spcAft>
              <a:buSzPct val="100000"/>
              <a:buNone/>
            </a:pPr>
            <a:endParaRPr lang="en-US" sz="2000" dirty="0">
              <a:solidFill>
                <a:srgbClr val="FF8000"/>
              </a:solidFill>
              <a:latin typeface="Calibri" panose="020F0502020204030204" pitchFamily="34" charset="0"/>
              <a:cs typeface="Calibri" panose="020F0502020204030204" pitchFamily="34" charset="0"/>
            </a:endParaRPr>
          </a:p>
          <a:p>
            <a:pPr marL="432197" indent="-432197">
              <a:lnSpc>
                <a:spcPct val="100000"/>
              </a:lnSpc>
              <a:spcBef>
                <a:spcPts val="0"/>
              </a:spcBef>
              <a:spcAft>
                <a:spcPts val="0"/>
              </a:spcAft>
              <a:buSzPct val="100000"/>
              <a:buFont typeface="+mj-lt"/>
              <a:buAutoNum type="romanUcPeriod" startAt="3"/>
            </a:pPr>
            <a:r>
              <a:rPr lang="en-US" sz="2400" dirty="0">
                <a:solidFill>
                  <a:srgbClr val="FF8000"/>
                </a:solidFill>
                <a:latin typeface="Calibri" panose="020F0502020204030204" pitchFamily="34" charset="0"/>
                <a:cs typeface="Calibri" panose="020F0502020204030204" pitchFamily="34" charset="0"/>
              </a:rPr>
              <a:t>Research challenges and potential solutions to advance the financial stability of individuals with disabilities and their families. </a:t>
            </a:r>
          </a:p>
          <a:p>
            <a:pPr marL="447378" lvl="2" indent="0">
              <a:lnSpc>
                <a:spcPct val="100000"/>
              </a:lnSpc>
              <a:spcBef>
                <a:spcPts val="0"/>
              </a:spcBef>
              <a:spcAft>
                <a:spcPts val="0"/>
              </a:spcAft>
              <a:buSzPct val="100000"/>
              <a:buNone/>
              <a:tabLst>
                <a:tab pos="461963" algn="l"/>
              </a:tabLst>
            </a:pPr>
            <a:r>
              <a:rPr lang="en-US" sz="2000" dirty="0">
                <a:solidFill>
                  <a:schemeClr val="tx1"/>
                </a:solidFill>
                <a:latin typeface="Calibri" panose="020F0502020204030204" pitchFamily="34" charset="0"/>
                <a:cs typeface="Calibri" panose="020F0502020204030204" pitchFamily="34" charset="0"/>
              </a:rPr>
              <a:t>Define and complete a research agenda that utilizes stakeholders, researchers, partners and staff to improve our understanding of what works and what innovation is needed to lead and pioneer new pathways to economic self-sufficiency for individuals with disabilities.</a:t>
            </a:r>
          </a:p>
        </p:txBody>
      </p:sp>
      <p:sp>
        <p:nvSpPr>
          <p:cNvPr id="4" name="Slide Number Placeholder 3"/>
          <p:cNvSpPr>
            <a:spLocks noGrp="1"/>
          </p:cNvSpPr>
          <p:nvPr>
            <p:ph type="sldNum" sz="quarter" idx="4"/>
          </p:nvPr>
        </p:nvSpPr>
        <p:spPr/>
        <p:txBody>
          <a:bodyPr/>
          <a:lstStyle/>
          <a:p>
            <a:fld id="{485AC5E9-28C9-498F-BCCA-E3048E5B58DF}" type="slidenum">
              <a:rPr lang="en-US" smtClean="0">
                <a:solidFill>
                  <a:srgbClr val="FFFFFF"/>
                </a:solidFill>
              </a:rPr>
              <a:pPr/>
              <a:t>6</a:t>
            </a:fld>
            <a:endParaRPr lang="en-US" dirty="0">
              <a:solidFill>
                <a:srgbClr val="FFFFFF"/>
              </a:solidFill>
            </a:endParaRPr>
          </a:p>
        </p:txBody>
      </p:sp>
      <p:pic>
        <p:nvPicPr>
          <p:cNvPr id="7" name="Graphic 6" descr="Playbook">
            <a:extLst>
              <a:ext uri="{FF2B5EF4-FFF2-40B4-BE49-F238E27FC236}">
                <a16:creationId xmlns:a16="http://schemas.microsoft.com/office/drawing/2014/main" id="{A53BBABC-2D18-3449-8F90-E30030BB2F6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848" y="551946"/>
            <a:ext cx="877627" cy="877627"/>
          </a:xfrm>
          <a:prstGeom prst="rect">
            <a:avLst/>
          </a:prstGeom>
        </p:spPr>
      </p:pic>
    </p:spTree>
    <p:extLst>
      <p:ext uri="{BB962C8B-B14F-4D97-AF65-F5344CB8AC3E}">
        <p14:creationId xmlns:p14="http://schemas.microsoft.com/office/powerpoint/2010/main" val="4067470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0593" y="759411"/>
            <a:ext cx="5996086" cy="719376"/>
          </a:xfrm>
        </p:spPr>
        <p:txBody>
          <a:bodyPr>
            <a:noAutofit/>
          </a:bodyPr>
          <a:lstStyle/>
          <a:p>
            <a:pPr algn="ctr"/>
            <a:r>
              <a:rPr lang="en-US" sz="3000" b="0" dirty="0">
                <a:solidFill>
                  <a:srgbClr val="15AE95"/>
                </a:solidFill>
                <a:latin typeface="Calibri" panose="020F0502020204030204" pitchFamily="34" charset="0"/>
                <a:cs typeface="Calibri" panose="020F0502020204030204" pitchFamily="34" charset="0"/>
              </a:rPr>
              <a:t>Focus Areas</a:t>
            </a:r>
          </a:p>
        </p:txBody>
      </p:sp>
      <p:sp>
        <p:nvSpPr>
          <p:cNvPr id="4" name="Slide Number Placeholder 3"/>
          <p:cNvSpPr>
            <a:spLocks noGrp="1"/>
          </p:cNvSpPr>
          <p:nvPr>
            <p:ph type="sldNum" sz="quarter" idx="4"/>
          </p:nvPr>
        </p:nvSpPr>
        <p:spPr/>
        <p:txBody>
          <a:bodyPr/>
          <a:lstStyle/>
          <a:p>
            <a:fld id="{485AC5E9-28C9-498F-BCCA-E3048E5B58DF}" type="slidenum">
              <a:rPr lang="en-US" smtClean="0">
                <a:solidFill>
                  <a:srgbClr val="FFFFFF"/>
                </a:solidFill>
              </a:rPr>
              <a:pPr/>
              <a:t>7</a:t>
            </a:fld>
            <a:endParaRPr lang="en-US" dirty="0">
              <a:solidFill>
                <a:srgbClr val="FFFFFF"/>
              </a:solidFill>
            </a:endParaRPr>
          </a:p>
        </p:txBody>
      </p:sp>
      <p:pic>
        <p:nvPicPr>
          <p:cNvPr id="7" name="Graphic 6" descr="Microscope">
            <a:extLst>
              <a:ext uri="{FF2B5EF4-FFF2-40B4-BE49-F238E27FC236}">
                <a16:creationId xmlns:a16="http://schemas.microsoft.com/office/drawing/2014/main" id="{1D67418D-CB9B-B244-861A-F79A78BE010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0628" y="714955"/>
            <a:ext cx="808289" cy="808289"/>
          </a:xfrm>
          <a:prstGeom prst="rect">
            <a:avLst/>
          </a:prstGeom>
        </p:spPr>
      </p:pic>
      <p:sp>
        <p:nvSpPr>
          <p:cNvPr id="10" name="TextBox 9">
            <a:extLst>
              <a:ext uri="{FF2B5EF4-FFF2-40B4-BE49-F238E27FC236}">
                <a16:creationId xmlns:a16="http://schemas.microsoft.com/office/drawing/2014/main" id="{1B39446A-1BE6-4E39-B1FE-272955BAB411}"/>
              </a:ext>
            </a:extLst>
          </p:cNvPr>
          <p:cNvSpPr txBox="1"/>
          <p:nvPr/>
        </p:nvSpPr>
        <p:spPr>
          <a:xfrm>
            <a:off x="1097286" y="5797685"/>
            <a:ext cx="45719" cy="369332"/>
          </a:xfrm>
          <a:prstGeom prst="rect">
            <a:avLst/>
          </a:prstGeom>
          <a:noFill/>
        </p:spPr>
        <p:txBody>
          <a:bodyPr wrap="square" rtlCol="0">
            <a:spAutoFit/>
          </a:bodyPr>
          <a:lstStyle/>
          <a:p>
            <a:endParaRPr lang="en-US" dirty="0"/>
          </a:p>
        </p:txBody>
      </p:sp>
      <p:sp>
        <p:nvSpPr>
          <p:cNvPr id="12" name="TextBox 11">
            <a:extLst>
              <a:ext uri="{FF2B5EF4-FFF2-40B4-BE49-F238E27FC236}">
                <a16:creationId xmlns:a16="http://schemas.microsoft.com/office/drawing/2014/main" id="{6F416347-7B5B-4B7F-A61B-F21095E3A95D}"/>
              </a:ext>
            </a:extLst>
          </p:cNvPr>
          <p:cNvSpPr txBox="1"/>
          <p:nvPr/>
        </p:nvSpPr>
        <p:spPr>
          <a:xfrm>
            <a:off x="2385535" y="1720840"/>
            <a:ext cx="4372928" cy="3046988"/>
          </a:xfrm>
          <a:prstGeom prst="rect">
            <a:avLst/>
          </a:prstGeom>
          <a:noFill/>
        </p:spPr>
        <p:txBody>
          <a:bodyPr wrap="none" rtlCol="0">
            <a:spAutoFit/>
          </a:bodyPr>
          <a:lstStyle/>
          <a:p>
            <a:pPr marL="400050" indent="-400050">
              <a:buClr>
                <a:schemeClr val="tx1"/>
              </a:buClr>
              <a:buFont typeface="+mj-lt"/>
              <a:buAutoNum type="romanUcPeriod"/>
            </a:pPr>
            <a:r>
              <a:rPr lang="en-US" sz="2400" dirty="0">
                <a:latin typeface="Calibri" panose="020F0502020204030204" pitchFamily="34" charset="0"/>
                <a:cs typeface="Calibri" panose="020F0502020204030204" pitchFamily="34" charset="0"/>
              </a:rPr>
              <a:t> </a:t>
            </a:r>
            <a:r>
              <a:rPr lang="en-US" sz="2400" dirty="0">
                <a:solidFill>
                  <a:srgbClr val="14AE95"/>
                </a:solidFill>
                <a:latin typeface="Calibri" panose="020F0502020204030204" pitchFamily="34" charset="0"/>
                <a:cs typeface="Calibri" panose="020F0502020204030204" pitchFamily="34" charset="0"/>
              </a:rPr>
              <a:t>Signature Programs</a:t>
            </a:r>
          </a:p>
          <a:p>
            <a:pPr marL="857250" lvl="1" indent="-400050">
              <a:buClr>
                <a:schemeClr val="tx1"/>
              </a:buClr>
              <a:buFont typeface="Arial" panose="020B0604020202020204" pitchFamily="34" charset="0"/>
              <a:buChar char="•"/>
            </a:pPr>
            <a:r>
              <a:rPr lang="en-US" sz="2400" dirty="0">
                <a:solidFill>
                  <a:srgbClr val="14AE95"/>
                </a:solidFill>
                <a:latin typeface="Calibri" panose="020F0502020204030204" pitchFamily="34" charset="0"/>
                <a:cs typeface="Calibri" panose="020F0502020204030204" pitchFamily="34" charset="0"/>
              </a:rPr>
              <a:t>ABLE NRC</a:t>
            </a:r>
          </a:p>
          <a:p>
            <a:pPr marL="857250" lvl="1" indent="-400050">
              <a:buClr>
                <a:schemeClr val="tx1"/>
              </a:buClr>
              <a:buFont typeface="Arial" panose="020B0604020202020204" pitchFamily="34" charset="0"/>
              <a:buChar char="•"/>
            </a:pPr>
            <a:r>
              <a:rPr lang="en-US" sz="2400" dirty="0">
                <a:solidFill>
                  <a:srgbClr val="14AE95"/>
                </a:solidFill>
                <a:latin typeface="Calibri" panose="020F0502020204030204" pitchFamily="34" charset="0"/>
                <a:cs typeface="Calibri" panose="020F0502020204030204" pitchFamily="34" charset="0"/>
              </a:rPr>
              <a:t>CDICD</a:t>
            </a:r>
          </a:p>
          <a:p>
            <a:pPr marL="857250" lvl="1" indent="-400050">
              <a:buClr>
                <a:schemeClr val="tx1"/>
              </a:buClr>
              <a:buFont typeface="Arial" panose="020B0604020202020204" pitchFamily="34" charset="0"/>
              <a:buChar char="•"/>
            </a:pPr>
            <a:r>
              <a:rPr lang="en-US" sz="2400" dirty="0">
                <a:solidFill>
                  <a:srgbClr val="14AE95"/>
                </a:solidFill>
                <a:latin typeface="Calibri" panose="020F0502020204030204" pitchFamily="34" charset="0"/>
                <a:cs typeface="Calibri" panose="020F0502020204030204" pitchFamily="34" charset="0"/>
              </a:rPr>
              <a:t>Financial Resilience Center</a:t>
            </a:r>
          </a:p>
          <a:p>
            <a:pPr marL="857250" lvl="1" indent="-400050">
              <a:buClr>
                <a:schemeClr val="tx1"/>
              </a:buClr>
              <a:buFont typeface="Arial" panose="020B0604020202020204" pitchFamily="34" charset="0"/>
              <a:buChar char="•"/>
            </a:pPr>
            <a:r>
              <a:rPr lang="en-US" sz="2400" dirty="0">
                <a:solidFill>
                  <a:srgbClr val="14AE95"/>
                </a:solidFill>
                <a:latin typeface="Calibri" panose="020F0502020204030204" pitchFamily="34" charset="0"/>
                <a:cs typeface="Calibri" panose="020F0502020204030204" pitchFamily="34" charset="0"/>
              </a:rPr>
              <a:t>ADEN</a:t>
            </a:r>
          </a:p>
          <a:p>
            <a:pPr marL="857250" lvl="1" indent="-400050">
              <a:buClr>
                <a:schemeClr val="tx1"/>
              </a:buClr>
              <a:buFont typeface="Arial" panose="020B0604020202020204" pitchFamily="34" charset="0"/>
              <a:buChar char="•"/>
            </a:pPr>
            <a:r>
              <a:rPr lang="en-US" sz="2400" dirty="0">
                <a:solidFill>
                  <a:srgbClr val="14AE95"/>
                </a:solidFill>
                <a:latin typeface="Calibri" panose="020F0502020204030204" pitchFamily="34" charset="0"/>
                <a:cs typeface="Calibri" panose="020F0502020204030204" pitchFamily="34" charset="0"/>
              </a:rPr>
              <a:t>LEAD/CRA</a:t>
            </a:r>
          </a:p>
          <a:p>
            <a:pPr marL="514350" indent="-514350">
              <a:buClr>
                <a:schemeClr val="tx1"/>
              </a:buClr>
              <a:buFont typeface="+mj-lt"/>
              <a:buAutoNum type="romanUcPeriod"/>
            </a:pPr>
            <a:r>
              <a:rPr lang="en-US" sz="2400" dirty="0">
                <a:solidFill>
                  <a:srgbClr val="14AE95"/>
                </a:solidFill>
                <a:latin typeface="Calibri" panose="020F0502020204030204" pitchFamily="34" charset="0"/>
                <a:cs typeface="Calibri" panose="020F0502020204030204" pitchFamily="34" charset="0"/>
              </a:rPr>
              <a:t>Research</a:t>
            </a:r>
          </a:p>
          <a:p>
            <a:pPr marL="514350" indent="-514350">
              <a:buClr>
                <a:schemeClr val="tx1"/>
              </a:buClr>
              <a:buFont typeface="+mj-lt"/>
              <a:buAutoNum type="romanUcPeriod"/>
            </a:pPr>
            <a:r>
              <a:rPr lang="en-US" sz="2400" dirty="0">
                <a:solidFill>
                  <a:srgbClr val="14AE95"/>
                </a:solidFill>
                <a:latin typeface="Calibri" panose="020F0502020204030204" pitchFamily="34" charset="0"/>
                <a:cs typeface="Calibri" panose="020F0502020204030204" pitchFamily="34" charset="0"/>
              </a:rPr>
              <a:t>Policy</a:t>
            </a:r>
          </a:p>
        </p:txBody>
      </p:sp>
      <p:sp>
        <p:nvSpPr>
          <p:cNvPr id="17" name="Arrow: Chevron 16">
            <a:extLst>
              <a:ext uri="{FF2B5EF4-FFF2-40B4-BE49-F238E27FC236}">
                <a16:creationId xmlns:a16="http://schemas.microsoft.com/office/drawing/2014/main" id="{A9CDDA59-AB99-4C88-BD35-77B0983982ED}"/>
              </a:ext>
            </a:extLst>
          </p:cNvPr>
          <p:cNvSpPr/>
          <p:nvPr/>
        </p:nvSpPr>
        <p:spPr>
          <a:xfrm>
            <a:off x="325465" y="5546434"/>
            <a:ext cx="2973072" cy="719375"/>
          </a:xfrm>
          <a:prstGeom prst="chevron">
            <a:avLst/>
          </a:prstGeom>
          <a:solidFill>
            <a:srgbClr val="14AE9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bg1"/>
                </a:solidFill>
                <a:latin typeface="Calibri" panose="020F0502020204030204" pitchFamily="34" charset="0"/>
                <a:cs typeface="Calibri" panose="020F0502020204030204" pitchFamily="34" charset="0"/>
              </a:rPr>
              <a:t>Communications</a:t>
            </a:r>
          </a:p>
        </p:txBody>
      </p:sp>
      <p:sp>
        <p:nvSpPr>
          <p:cNvPr id="18" name="Arrow: Chevron 17">
            <a:extLst>
              <a:ext uri="{FF2B5EF4-FFF2-40B4-BE49-F238E27FC236}">
                <a16:creationId xmlns:a16="http://schemas.microsoft.com/office/drawing/2014/main" id="{FA36CDA7-9CDC-42A4-8D3F-B02259D11D76}"/>
              </a:ext>
            </a:extLst>
          </p:cNvPr>
          <p:cNvSpPr/>
          <p:nvPr/>
        </p:nvSpPr>
        <p:spPr>
          <a:xfrm>
            <a:off x="3163871" y="5523245"/>
            <a:ext cx="2816257" cy="719375"/>
          </a:xfrm>
          <a:prstGeom prst="chevron">
            <a:avLst/>
          </a:prstGeom>
          <a:solidFill>
            <a:srgbClr val="14AE9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bg1"/>
                </a:solidFill>
                <a:latin typeface="Calibri" panose="020F0502020204030204" pitchFamily="34" charset="0"/>
                <a:cs typeface="Calibri" panose="020F0502020204030204" pitchFamily="34" charset="0"/>
              </a:rPr>
              <a:t>Convenings</a:t>
            </a:r>
          </a:p>
        </p:txBody>
      </p:sp>
      <p:sp>
        <p:nvSpPr>
          <p:cNvPr id="19" name="Arrow: Chevron 18">
            <a:extLst>
              <a:ext uri="{FF2B5EF4-FFF2-40B4-BE49-F238E27FC236}">
                <a16:creationId xmlns:a16="http://schemas.microsoft.com/office/drawing/2014/main" id="{1DC49803-D158-4E6C-8FC1-DAAD9FE178C8}"/>
              </a:ext>
            </a:extLst>
          </p:cNvPr>
          <p:cNvSpPr/>
          <p:nvPr/>
        </p:nvSpPr>
        <p:spPr>
          <a:xfrm>
            <a:off x="5845463" y="5523245"/>
            <a:ext cx="2816257" cy="719375"/>
          </a:xfrm>
          <a:prstGeom prst="chevron">
            <a:avLst/>
          </a:prstGeom>
          <a:solidFill>
            <a:srgbClr val="14AE9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bg1"/>
                </a:solidFill>
                <a:latin typeface="Calibri" panose="020F0502020204030204" pitchFamily="34" charset="0"/>
                <a:cs typeface="Calibri" panose="020F0502020204030204" pitchFamily="34" charset="0"/>
              </a:rPr>
              <a:t>Intersectionality</a:t>
            </a:r>
          </a:p>
        </p:txBody>
      </p:sp>
    </p:spTree>
    <p:extLst>
      <p:ext uri="{BB962C8B-B14F-4D97-AF65-F5344CB8AC3E}">
        <p14:creationId xmlns:p14="http://schemas.microsoft.com/office/powerpoint/2010/main" val="1342959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9790" y="631072"/>
            <a:ext cx="1846270" cy="1644183"/>
          </a:xfrm>
        </p:spPr>
        <p:txBody>
          <a:bodyPr>
            <a:normAutofit/>
          </a:bodyPr>
          <a:lstStyle/>
          <a:p>
            <a:pPr algn="ctr"/>
            <a:r>
              <a:rPr lang="en-US" sz="3000" b="0" dirty="0">
                <a:solidFill>
                  <a:schemeClr val="accent6"/>
                </a:solidFill>
                <a:latin typeface="Calibri" panose="020F0502020204030204" pitchFamily="34" charset="0"/>
                <a:cs typeface="Calibri" panose="020F0502020204030204" pitchFamily="34" charset="0"/>
              </a:rPr>
              <a:t>Financials: Income Statement</a:t>
            </a:r>
          </a:p>
        </p:txBody>
      </p:sp>
      <p:sp>
        <p:nvSpPr>
          <p:cNvPr id="4" name="Slide Number Placeholder 3"/>
          <p:cNvSpPr>
            <a:spLocks noGrp="1"/>
          </p:cNvSpPr>
          <p:nvPr>
            <p:ph type="sldNum" sz="quarter" idx="4"/>
          </p:nvPr>
        </p:nvSpPr>
        <p:spPr/>
        <p:txBody>
          <a:bodyPr/>
          <a:lstStyle/>
          <a:p>
            <a:fld id="{485AC5E9-28C9-498F-BCCA-E3048E5B58DF}" type="slidenum">
              <a:rPr lang="en-US" smtClean="0">
                <a:solidFill>
                  <a:srgbClr val="FFFFFF"/>
                </a:solidFill>
              </a:rPr>
              <a:pPr/>
              <a:t>8</a:t>
            </a:fld>
            <a:endParaRPr lang="en-US" dirty="0">
              <a:solidFill>
                <a:srgbClr val="FFFFFF"/>
              </a:solidFill>
            </a:endParaRPr>
          </a:p>
        </p:txBody>
      </p:sp>
      <p:pic>
        <p:nvPicPr>
          <p:cNvPr id="8" name="Graphic 7" descr="Piggy Bank">
            <a:extLst>
              <a:ext uri="{FF2B5EF4-FFF2-40B4-BE49-F238E27FC236}">
                <a16:creationId xmlns:a16="http://schemas.microsoft.com/office/drawing/2014/main" id="{83A3D1AC-34E1-5844-96E8-3BAFF1E3C3A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338" y="631072"/>
            <a:ext cx="940892" cy="940892"/>
          </a:xfrm>
          <a:prstGeom prst="rect">
            <a:avLst/>
          </a:prstGeom>
        </p:spPr>
      </p:pic>
      <p:pic>
        <p:nvPicPr>
          <p:cNvPr id="11" name="Picture 10">
            <a:extLst>
              <a:ext uri="{FF2B5EF4-FFF2-40B4-BE49-F238E27FC236}">
                <a16:creationId xmlns:a16="http://schemas.microsoft.com/office/drawing/2014/main" id="{DBA879E9-7275-C442-9326-2449764D052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86060" y="241769"/>
            <a:ext cx="5299364" cy="6858000"/>
          </a:xfrm>
          <a:prstGeom prst="rect">
            <a:avLst/>
          </a:prstGeom>
        </p:spPr>
      </p:pic>
    </p:spTree>
    <p:extLst>
      <p:ext uri="{BB962C8B-B14F-4D97-AF65-F5344CB8AC3E}">
        <p14:creationId xmlns:p14="http://schemas.microsoft.com/office/powerpoint/2010/main" val="2672573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9790" y="631072"/>
            <a:ext cx="1846270" cy="1644183"/>
          </a:xfrm>
        </p:spPr>
        <p:txBody>
          <a:bodyPr>
            <a:normAutofit/>
          </a:bodyPr>
          <a:lstStyle/>
          <a:p>
            <a:pPr algn="ctr"/>
            <a:r>
              <a:rPr lang="en-US" sz="3000" b="0" dirty="0">
                <a:solidFill>
                  <a:schemeClr val="accent6"/>
                </a:solidFill>
                <a:latin typeface="Calibri" panose="020F0502020204030204" pitchFamily="34" charset="0"/>
                <a:cs typeface="Calibri" panose="020F0502020204030204" pitchFamily="34" charset="0"/>
              </a:rPr>
              <a:t>Financials: Balance Sheet</a:t>
            </a:r>
          </a:p>
        </p:txBody>
      </p:sp>
      <p:sp>
        <p:nvSpPr>
          <p:cNvPr id="4" name="Slide Number Placeholder 3"/>
          <p:cNvSpPr>
            <a:spLocks noGrp="1"/>
          </p:cNvSpPr>
          <p:nvPr>
            <p:ph type="sldNum" sz="quarter" idx="4"/>
          </p:nvPr>
        </p:nvSpPr>
        <p:spPr/>
        <p:txBody>
          <a:bodyPr/>
          <a:lstStyle/>
          <a:p>
            <a:fld id="{485AC5E9-28C9-498F-BCCA-E3048E5B58DF}" type="slidenum">
              <a:rPr lang="en-US" smtClean="0">
                <a:solidFill>
                  <a:srgbClr val="FFFFFF"/>
                </a:solidFill>
              </a:rPr>
              <a:pPr/>
              <a:t>9</a:t>
            </a:fld>
            <a:endParaRPr lang="en-US" dirty="0">
              <a:solidFill>
                <a:srgbClr val="FFFFFF"/>
              </a:solidFill>
            </a:endParaRPr>
          </a:p>
        </p:txBody>
      </p:sp>
      <p:pic>
        <p:nvPicPr>
          <p:cNvPr id="8" name="Graphic 7" descr="Piggy Bank">
            <a:extLst>
              <a:ext uri="{FF2B5EF4-FFF2-40B4-BE49-F238E27FC236}">
                <a16:creationId xmlns:a16="http://schemas.microsoft.com/office/drawing/2014/main" id="{83A3D1AC-34E1-5844-96E8-3BAFF1E3C3A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338" y="631072"/>
            <a:ext cx="940892" cy="940892"/>
          </a:xfrm>
          <a:prstGeom prst="rect">
            <a:avLst/>
          </a:prstGeom>
        </p:spPr>
      </p:pic>
      <p:pic>
        <p:nvPicPr>
          <p:cNvPr id="5" name="Picture 4">
            <a:extLst>
              <a:ext uri="{FF2B5EF4-FFF2-40B4-BE49-F238E27FC236}">
                <a16:creationId xmlns:a16="http://schemas.microsoft.com/office/drawing/2014/main" id="{6B143C72-28FB-234B-83B7-E8C4326532D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86060" y="300037"/>
            <a:ext cx="5299364" cy="6858000"/>
          </a:xfrm>
          <a:prstGeom prst="rect">
            <a:avLst/>
          </a:prstGeom>
        </p:spPr>
      </p:pic>
    </p:spTree>
    <p:extLst>
      <p:ext uri="{BB962C8B-B14F-4D97-AF65-F5344CB8AC3E}">
        <p14:creationId xmlns:p14="http://schemas.microsoft.com/office/powerpoint/2010/main" val="3467280278"/>
      </p:ext>
    </p:extLst>
  </p:cSld>
  <p:clrMapOvr>
    <a:masterClrMapping/>
  </p:clrMapOvr>
</p:sld>
</file>

<file path=ppt/theme/theme1.xml><?xml version="1.0" encoding="utf-8"?>
<a:theme xmlns:a="http://schemas.openxmlformats.org/drawingml/2006/main" name="1_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4_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9342</TotalTime>
  <Words>601</Words>
  <Application>Microsoft Office PowerPoint</Application>
  <PresentationFormat>On-screen Show (4:3)</PresentationFormat>
  <Paragraphs>140</Paragraphs>
  <Slides>12</Slides>
  <Notes>11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Arial</vt:lpstr>
      <vt:lpstr>Calibri</vt:lpstr>
      <vt:lpstr>Courier New</vt:lpstr>
      <vt:lpstr>Franklin Gothic Book</vt:lpstr>
      <vt:lpstr>Warnock Pro</vt:lpstr>
      <vt:lpstr>Wingdings</vt:lpstr>
      <vt:lpstr>1_NDI Template</vt:lpstr>
      <vt:lpstr>4_NDI Template</vt:lpstr>
      <vt:lpstr>New NDI Board Member Orientation, July 26, 2021</vt:lpstr>
      <vt:lpstr>Our Agenda Today</vt:lpstr>
      <vt:lpstr>Who We Are</vt:lpstr>
      <vt:lpstr>Mission &amp; Vision</vt:lpstr>
      <vt:lpstr>Strategic Plan</vt:lpstr>
      <vt:lpstr>Strategic Plan continued</vt:lpstr>
      <vt:lpstr>Focus Areas</vt:lpstr>
      <vt:lpstr>Financials: Income Statement</vt:lpstr>
      <vt:lpstr>Financials: Balance Sheet</vt:lpstr>
      <vt:lpstr>Diversity, Equity, Inclusion, &amp; Belonging</vt:lpstr>
      <vt:lpstr>How the Board Operates</vt:lpstr>
      <vt:lpstr>Q&amp;A</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Fair Lending Citi Off-Site</dc:title>
  <dc:creator>National Disability Institute</dc:creator>
  <cp:lastModifiedBy>Kathy Brannigan</cp:lastModifiedBy>
  <cp:revision>250</cp:revision>
  <dcterms:created xsi:type="dcterms:W3CDTF">2020-11-04T14:40:13Z</dcterms:created>
  <dcterms:modified xsi:type="dcterms:W3CDTF">2022-02-25T16:33:34Z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048de103-9b23-4874-a108-eeb138b97047</vt:lpwstr>
  </property>
  <property fmtid="{D5CDD505-2E9C-101B-9397-08002B2CF9AE}" pid="3" name="Classification">
    <vt:lpwstr>Unclassified</vt:lpwstr>
  </property>
  <property fmtid="{D5CDD505-2E9C-101B-9397-08002B2CF9AE}" pid="4" name="_NewReviewCycle">
    <vt:lpwstr/>
  </property>
  <property fmtid="{D5CDD505-2E9C-101B-9397-08002B2CF9AE}" pid="5" name="_AdHocReviewCycleID">
    <vt:i4>1047846797</vt:i4>
  </property>
  <property fmtid="{D5CDD505-2E9C-101B-9397-08002B2CF9AE}" pid="6" name="_EmailSubject">
    <vt:lpwstr>NDI and Experian discussion document</vt:lpwstr>
  </property>
  <property fmtid="{D5CDD505-2E9C-101B-9397-08002B2CF9AE}" pid="7" name="_AuthorEmail">
    <vt:lpwstr>paula.m.kelley@bofa.com</vt:lpwstr>
  </property>
  <property fmtid="{D5CDD505-2E9C-101B-9397-08002B2CF9AE}" pid="8" name="_AuthorEmailDisplayName">
    <vt:lpwstr>Kelley, Paula M</vt:lpwstr>
  </property>
</Properties>
</file>